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89" r:id="rId3"/>
    <p:sldId id="332" r:id="rId4"/>
    <p:sldId id="358" r:id="rId5"/>
    <p:sldId id="359" r:id="rId6"/>
    <p:sldId id="314" r:id="rId7"/>
    <p:sldId id="360" r:id="rId8"/>
    <p:sldId id="361" r:id="rId9"/>
    <p:sldId id="355" r:id="rId10"/>
    <p:sldId id="362" r:id="rId11"/>
    <p:sldId id="363" r:id="rId12"/>
    <p:sldId id="334" r:id="rId13"/>
    <p:sldId id="364" r:id="rId14"/>
    <p:sldId id="335" r:id="rId15"/>
    <p:sldId id="365" r:id="rId16"/>
    <p:sldId id="337" r:id="rId17"/>
    <p:sldId id="366" r:id="rId18"/>
    <p:sldId id="342" r:id="rId19"/>
    <p:sldId id="367" r:id="rId20"/>
    <p:sldId id="344" r:id="rId21"/>
    <p:sldId id="346" r:id="rId22"/>
    <p:sldId id="347" r:id="rId23"/>
    <p:sldId id="349" r:id="rId24"/>
    <p:sldId id="368" r:id="rId25"/>
    <p:sldId id="350" r:id="rId26"/>
    <p:sldId id="348" r:id="rId27"/>
    <p:sldId id="375" r:id="rId28"/>
    <p:sldId id="376" r:id="rId29"/>
    <p:sldId id="377" r:id="rId30"/>
    <p:sldId id="353" r:id="rId31"/>
    <p:sldId id="357" r:id="rId32"/>
    <p:sldId id="369" r:id="rId33"/>
    <p:sldId id="351" r:id="rId34"/>
    <p:sldId id="271" r:id="rId35"/>
    <p:sldId id="370" r:id="rId36"/>
    <p:sldId id="371" r:id="rId37"/>
    <p:sldId id="372" r:id="rId38"/>
    <p:sldId id="373" r:id="rId39"/>
    <p:sldId id="374" r:id="rId4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98BA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91" autoAdjust="0"/>
    <p:restoredTop sz="94660"/>
  </p:normalViewPr>
  <p:slideViewPr>
    <p:cSldViewPr>
      <p:cViewPr varScale="1">
        <p:scale>
          <a:sx n="96" d="100"/>
          <a:sy n="96" d="100"/>
        </p:scale>
        <p:origin x="-1888" y="-1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ytep:Documents:&#1056;&#1072;&#1073;&#1086;&#1090;&#1072;:allintop:SAPE-9753:building_anchors.tsv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ytep:Documents:&#1056;&#1072;&#1073;&#1086;&#1090;&#1072;:allintop:SAPE-9753%20(1):building_domains_siteinfo.tsv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ytep:Downloads:SAPE-9753%20(2):auto_domains_new_urls_avg_pls.tsv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ytep:Documents:&#1056;&#1072;&#1073;&#1086;&#1090;&#1072;:allintop:SAPE-9753:building_anchors.tsv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ytep:Documents:&#1056;&#1072;&#1073;&#1086;&#1090;&#1072;:allintop:SAPE-9753:building_anchors.tsv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ytep:Downloads:auto_anchors%20(1).tsv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ytep:Downloads:auto_losers_anchors%20(1).tsv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ytep:Downloads:auto_anchors%20(1).tsv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ytep:Documents:&#1056;&#1072;&#1073;&#1086;&#1090;&#1072;:allintop:SAPE-9753%20(1):building_domains_siteinfo.tsv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ytep:Documents:&#1056;&#1072;&#1073;&#1086;&#1090;&#1072;:allintop:SAPE-9753%20(1):auto_losers_domains_siteinfo.tsv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ytep:Documents:&#1056;&#1072;&#1073;&#1086;&#1090;&#1072;:allintop:SAPE-9753%20(1):building_domains_siteinfo.tsv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571975158034823"/>
          <c:y val="0.0422764227642276"/>
          <c:w val="0.61796685043467"/>
          <c:h val="0.782054122341272"/>
        </c:manualLayout>
      </c:layout>
      <c:lineChart>
        <c:grouping val="standard"/>
        <c:varyColors val="0"/>
        <c:ser>
          <c:idx val="0"/>
          <c:order val="0"/>
          <c:tx>
            <c:v>Количество ссылок</c:v>
          </c:tx>
          <c:marker>
            <c:symbol val="none"/>
          </c:marker>
          <c:val>
            <c:numRef>
              <c:f>building_anchors.tsv!$C$25:$C$611</c:f>
              <c:numCache>
                <c:formatCode>General</c:formatCode>
                <c:ptCount val="587"/>
                <c:pt idx="0">
                  <c:v>998.0</c:v>
                </c:pt>
                <c:pt idx="1">
                  <c:v>982.0</c:v>
                </c:pt>
                <c:pt idx="2">
                  <c:v>885.0</c:v>
                </c:pt>
                <c:pt idx="3">
                  <c:v>878.0</c:v>
                </c:pt>
                <c:pt idx="4">
                  <c:v>864.0</c:v>
                </c:pt>
                <c:pt idx="5">
                  <c:v>846.0</c:v>
                </c:pt>
                <c:pt idx="6">
                  <c:v>779.0</c:v>
                </c:pt>
                <c:pt idx="7">
                  <c:v>774.0</c:v>
                </c:pt>
                <c:pt idx="8">
                  <c:v>732.0</c:v>
                </c:pt>
                <c:pt idx="9">
                  <c:v>715.0</c:v>
                </c:pt>
                <c:pt idx="10">
                  <c:v>677.0</c:v>
                </c:pt>
                <c:pt idx="11">
                  <c:v>664.0</c:v>
                </c:pt>
                <c:pt idx="12">
                  <c:v>661.0</c:v>
                </c:pt>
                <c:pt idx="13">
                  <c:v>639.0</c:v>
                </c:pt>
                <c:pt idx="14">
                  <c:v>629.0</c:v>
                </c:pt>
                <c:pt idx="15">
                  <c:v>617.0</c:v>
                </c:pt>
                <c:pt idx="16">
                  <c:v>607.0</c:v>
                </c:pt>
                <c:pt idx="17">
                  <c:v>604.0</c:v>
                </c:pt>
                <c:pt idx="18">
                  <c:v>598.0</c:v>
                </c:pt>
                <c:pt idx="19">
                  <c:v>590.0</c:v>
                </c:pt>
                <c:pt idx="20">
                  <c:v>586.0</c:v>
                </c:pt>
                <c:pt idx="21">
                  <c:v>567.0</c:v>
                </c:pt>
                <c:pt idx="22">
                  <c:v>558.0</c:v>
                </c:pt>
                <c:pt idx="23">
                  <c:v>547.0</c:v>
                </c:pt>
                <c:pt idx="24">
                  <c:v>536.0</c:v>
                </c:pt>
                <c:pt idx="25">
                  <c:v>524.0</c:v>
                </c:pt>
                <c:pt idx="26">
                  <c:v>521.0</c:v>
                </c:pt>
                <c:pt idx="27">
                  <c:v>517.0</c:v>
                </c:pt>
                <c:pt idx="28">
                  <c:v>516.0</c:v>
                </c:pt>
                <c:pt idx="29">
                  <c:v>514.0</c:v>
                </c:pt>
                <c:pt idx="30">
                  <c:v>509.0</c:v>
                </c:pt>
                <c:pt idx="31">
                  <c:v>508.0</c:v>
                </c:pt>
                <c:pt idx="32">
                  <c:v>495.0</c:v>
                </c:pt>
                <c:pt idx="33">
                  <c:v>492.0</c:v>
                </c:pt>
                <c:pt idx="34">
                  <c:v>474.0</c:v>
                </c:pt>
                <c:pt idx="35">
                  <c:v>466.0</c:v>
                </c:pt>
                <c:pt idx="36">
                  <c:v>464.0</c:v>
                </c:pt>
                <c:pt idx="37">
                  <c:v>458.0</c:v>
                </c:pt>
                <c:pt idx="38">
                  <c:v>457.0</c:v>
                </c:pt>
                <c:pt idx="39">
                  <c:v>448.0</c:v>
                </c:pt>
                <c:pt idx="40">
                  <c:v>439.0</c:v>
                </c:pt>
                <c:pt idx="41">
                  <c:v>428.0</c:v>
                </c:pt>
                <c:pt idx="42">
                  <c:v>418.0</c:v>
                </c:pt>
                <c:pt idx="43">
                  <c:v>412.0</c:v>
                </c:pt>
                <c:pt idx="44">
                  <c:v>407.0</c:v>
                </c:pt>
                <c:pt idx="45">
                  <c:v>404.0</c:v>
                </c:pt>
                <c:pt idx="46">
                  <c:v>402.0</c:v>
                </c:pt>
                <c:pt idx="47">
                  <c:v>396.0</c:v>
                </c:pt>
                <c:pt idx="48">
                  <c:v>386.0</c:v>
                </c:pt>
                <c:pt idx="49">
                  <c:v>380.0</c:v>
                </c:pt>
                <c:pt idx="50">
                  <c:v>378.0</c:v>
                </c:pt>
                <c:pt idx="51">
                  <c:v>376.0</c:v>
                </c:pt>
                <c:pt idx="52">
                  <c:v>365.0</c:v>
                </c:pt>
                <c:pt idx="53">
                  <c:v>365.0</c:v>
                </c:pt>
                <c:pt idx="54">
                  <c:v>359.0</c:v>
                </c:pt>
                <c:pt idx="55">
                  <c:v>352.0</c:v>
                </c:pt>
                <c:pt idx="56">
                  <c:v>349.0</c:v>
                </c:pt>
                <c:pt idx="57">
                  <c:v>347.0</c:v>
                </c:pt>
                <c:pt idx="58">
                  <c:v>346.0</c:v>
                </c:pt>
                <c:pt idx="59">
                  <c:v>333.0</c:v>
                </c:pt>
                <c:pt idx="60">
                  <c:v>329.0</c:v>
                </c:pt>
                <c:pt idx="61">
                  <c:v>318.0</c:v>
                </c:pt>
                <c:pt idx="62">
                  <c:v>315.0</c:v>
                </c:pt>
                <c:pt idx="63">
                  <c:v>312.0</c:v>
                </c:pt>
                <c:pt idx="64">
                  <c:v>303.0</c:v>
                </c:pt>
                <c:pt idx="65">
                  <c:v>300.0</c:v>
                </c:pt>
                <c:pt idx="66">
                  <c:v>296.0</c:v>
                </c:pt>
                <c:pt idx="67">
                  <c:v>294.0</c:v>
                </c:pt>
                <c:pt idx="68">
                  <c:v>293.0</c:v>
                </c:pt>
                <c:pt idx="69">
                  <c:v>293.0</c:v>
                </c:pt>
                <c:pt idx="70">
                  <c:v>290.0</c:v>
                </c:pt>
                <c:pt idx="71">
                  <c:v>287.0</c:v>
                </c:pt>
                <c:pt idx="72">
                  <c:v>286.0</c:v>
                </c:pt>
                <c:pt idx="73">
                  <c:v>275.0</c:v>
                </c:pt>
                <c:pt idx="74">
                  <c:v>275.0</c:v>
                </c:pt>
                <c:pt idx="75">
                  <c:v>273.0</c:v>
                </c:pt>
                <c:pt idx="76">
                  <c:v>271.0</c:v>
                </c:pt>
                <c:pt idx="77">
                  <c:v>271.0</c:v>
                </c:pt>
                <c:pt idx="78">
                  <c:v>271.0</c:v>
                </c:pt>
                <c:pt idx="79">
                  <c:v>266.0</c:v>
                </c:pt>
                <c:pt idx="80">
                  <c:v>264.0</c:v>
                </c:pt>
                <c:pt idx="81">
                  <c:v>262.0</c:v>
                </c:pt>
                <c:pt idx="82">
                  <c:v>255.0</c:v>
                </c:pt>
                <c:pt idx="83">
                  <c:v>253.0</c:v>
                </c:pt>
                <c:pt idx="84">
                  <c:v>249.0</c:v>
                </c:pt>
                <c:pt idx="85">
                  <c:v>249.0</c:v>
                </c:pt>
                <c:pt idx="86">
                  <c:v>247.0</c:v>
                </c:pt>
                <c:pt idx="87">
                  <c:v>245.0</c:v>
                </c:pt>
                <c:pt idx="88">
                  <c:v>244.0</c:v>
                </c:pt>
                <c:pt idx="89">
                  <c:v>244.0</c:v>
                </c:pt>
                <c:pt idx="90">
                  <c:v>244.0</c:v>
                </c:pt>
                <c:pt idx="91">
                  <c:v>242.0</c:v>
                </c:pt>
                <c:pt idx="92">
                  <c:v>240.0</c:v>
                </c:pt>
                <c:pt idx="93">
                  <c:v>239.0</c:v>
                </c:pt>
                <c:pt idx="94">
                  <c:v>239.0</c:v>
                </c:pt>
                <c:pt idx="95">
                  <c:v>235.0</c:v>
                </c:pt>
                <c:pt idx="96">
                  <c:v>235.0</c:v>
                </c:pt>
                <c:pt idx="97">
                  <c:v>234.0</c:v>
                </c:pt>
                <c:pt idx="98">
                  <c:v>233.0</c:v>
                </c:pt>
                <c:pt idx="99">
                  <c:v>232.0</c:v>
                </c:pt>
                <c:pt idx="100">
                  <c:v>231.0</c:v>
                </c:pt>
                <c:pt idx="101">
                  <c:v>225.0</c:v>
                </c:pt>
                <c:pt idx="102">
                  <c:v>224.0</c:v>
                </c:pt>
                <c:pt idx="103">
                  <c:v>223.0</c:v>
                </c:pt>
                <c:pt idx="104">
                  <c:v>223.0</c:v>
                </c:pt>
                <c:pt idx="105">
                  <c:v>222.0</c:v>
                </c:pt>
                <c:pt idx="106">
                  <c:v>216.0</c:v>
                </c:pt>
                <c:pt idx="107">
                  <c:v>214.0</c:v>
                </c:pt>
                <c:pt idx="108">
                  <c:v>214.0</c:v>
                </c:pt>
                <c:pt idx="109">
                  <c:v>209.0</c:v>
                </c:pt>
                <c:pt idx="110">
                  <c:v>209.0</c:v>
                </c:pt>
                <c:pt idx="111">
                  <c:v>207.0</c:v>
                </c:pt>
                <c:pt idx="112">
                  <c:v>202.0</c:v>
                </c:pt>
                <c:pt idx="113">
                  <c:v>198.0</c:v>
                </c:pt>
                <c:pt idx="114">
                  <c:v>197.0</c:v>
                </c:pt>
                <c:pt idx="115">
                  <c:v>195.0</c:v>
                </c:pt>
                <c:pt idx="116">
                  <c:v>194.0</c:v>
                </c:pt>
                <c:pt idx="117">
                  <c:v>191.0</c:v>
                </c:pt>
                <c:pt idx="118">
                  <c:v>190.0</c:v>
                </c:pt>
                <c:pt idx="119">
                  <c:v>187.0</c:v>
                </c:pt>
                <c:pt idx="120">
                  <c:v>187.0</c:v>
                </c:pt>
                <c:pt idx="121">
                  <c:v>185.0</c:v>
                </c:pt>
                <c:pt idx="122">
                  <c:v>182.0</c:v>
                </c:pt>
                <c:pt idx="123">
                  <c:v>180.0</c:v>
                </c:pt>
                <c:pt idx="124">
                  <c:v>178.0</c:v>
                </c:pt>
                <c:pt idx="125">
                  <c:v>177.0</c:v>
                </c:pt>
                <c:pt idx="126">
                  <c:v>175.0</c:v>
                </c:pt>
                <c:pt idx="127">
                  <c:v>173.0</c:v>
                </c:pt>
                <c:pt idx="128">
                  <c:v>173.0</c:v>
                </c:pt>
                <c:pt idx="129">
                  <c:v>172.0</c:v>
                </c:pt>
                <c:pt idx="130">
                  <c:v>171.0</c:v>
                </c:pt>
                <c:pt idx="131">
                  <c:v>167.0</c:v>
                </c:pt>
                <c:pt idx="132">
                  <c:v>167.0</c:v>
                </c:pt>
                <c:pt idx="133">
                  <c:v>165.0</c:v>
                </c:pt>
                <c:pt idx="134">
                  <c:v>164.0</c:v>
                </c:pt>
                <c:pt idx="135">
                  <c:v>163.0</c:v>
                </c:pt>
                <c:pt idx="136">
                  <c:v>161.0</c:v>
                </c:pt>
                <c:pt idx="137">
                  <c:v>158.0</c:v>
                </c:pt>
                <c:pt idx="138">
                  <c:v>158.0</c:v>
                </c:pt>
                <c:pt idx="139">
                  <c:v>158.0</c:v>
                </c:pt>
                <c:pt idx="140">
                  <c:v>158.0</c:v>
                </c:pt>
                <c:pt idx="141">
                  <c:v>157.0</c:v>
                </c:pt>
                <c:pt idx="142">
                  <c:v>157.0</c:v>
                </c:pt>
                <c:pt idx="143">
                  <c:v>154.0</c:v>
                </c:pt>
                <c:pt idx="144">
                  <c:v>153.0</c:v>
                </c:pt>
                <c:pt idx="145">
                  <c:v>153.0</c:v>
                </c:pt>
                <c:pt idx="146">
                  <c:v>152.0</c:v>
                </c:pt>
                <c:pt idx="147">
                  <c:v>150.0</c:v>
                </c:pt>
                <c:pt idx="148">
                  <c:v>147.0</c:v>
                </c:pt>
                <c:pt idx="149">
                  <c:v>147.0</c:v>
                </c:pt>
                <c:pt idx="150">
                  <c:v>147.0</c:v>
                </c:pt>
                <c:pt idx="151">
                  <c:v>146.0</c:v>
                </c:pt>
                <c:pt idx="152">
                  <c:v>145.0</c:v>
                </c:pt>
                <c:pt idx="153">
                  <c:v>143.0</c:v>
                </c:pt>
                <c:pt idx="154">
                  <c:v>142.0</c:v>
                </c:pt>
                <c:pt idx="155">
                  <c:v>140.0</c:v>
                </c:pt>
                <c:pt idx="156">
                  <c:v>140.0</c:v>
                </c:pt>
                <c:pt idx="157">
                  <c:v>134.0</c:v>
                </c:pt>
                <c:pt idx="158">
                  <c:v>133.0</c:v>
                </c:pt>
                <c:pt idx="159">
                  <c:v>133.0</c:v>
                </c:pt>
                <c:pt idx="160">
                  <c:v>132.0</c:v>
                </c:pt>
                <c:pt idx="161">
                  <c:v>131.0</c:v>
                </c:pt>
                <c:pt idx="162">
                  <c:v>131.0</c:v>
                </c:pt>
                <c:pt idx="163">
                  <c:v>130.0</c:v>
                </c:pt>
                <c:pt idx="164">
                  <c:v>130.0</c:v>
                </c:pt>
                <c:pt idx="165">
                  <c:v>129.0</c:v>
                </c:pt>
                <c:pt idx="166">
                  <c:v>129.0</c:v>
                </c:pt>
                <c:pt idx="167">
                  <c:v>128.0</c:v>
                </c:pt>
                <c:pt idx="168">
                  <c:v>128.0</c:v>
                </c:pt>
                <c:pt idx="169">
                  <c:v>128.0</c:v>
                </c:pt>
                <c:pt idx="170">
                  <c:v>126.0</c:v>
                </c:pt>
                <c:pt idx="171">
                  <c:v>126.0</c:v>
                </c:pt>
                <c:pt idx="172">
                  <c:v>125.0</c:v>
                </c:pt>
                <c:pt idx="173">
                  <c:v>120.0</c:v>
                </c:pt>
                <c:pt idx="174">
                  <c:v>119.0</c:v>
                </c:pt>
                <c:pt idx="175">
                  <c:v>119.0</c:v>
                </c:pt>
                <c:pt idx="176">
                  <c:v>118.0</c:v>
                </c:pt>
                <c:pt idx="177">
                  <c:v>118.0</c:v>
                </c:pt>
                <c:pt idx="178">
                  <c:v>117.0</c:v>
                </c:pt>
                <c:pt idx="179">
                  <c:v>116.0</c:v>
                </c:pt>
                <c:pt idx="180">
                  <c:v>116.0</c:v>
                </c:pt>
                <c:pt idx="181">
                  <c:v>115.0</c:v>
                </c:pt>
                <c:pt idx="182">
                  <c:v>114.0</c:v>
                </c:pt>
                <c:pt idx="183">
                  <c:v>114.0</c:v>
                </c:pt>
                <c:pt idx="184">
                  <c:v>114.0</c:v>
                </c:pt>
                <c:pt idx="185">
                  <c:v>114.0</c:v>
                </c:pt>
                <c:pt idx="186">
                  <c:v>112.0</c:v>
                </c:pt>
                <c:pt idx="187">
                  <c:v>112.0</c:v>
                </c:pt>
                <c:pt idx="188">
                  <c:v>111.0</c:v>
                </c:pt>
                <c:pt idx="189">
                  <c:v>111.0</c:v>
                </c:pt>
                <c:pt idx="190">
                  <c:v>110.0</c:v>
                </c:pt>
                <c:pt idx="191">
                  <c:v>110.0</c:v>
                </c:pt>
                <c:pt idx="192">
                  <c:v>109.0</c:v>
                </c:pt>
                <c:pt idx="193">
                  <c:v>109.0</c:v>
                </c:pt>
                <c:pt idx="194">
                  <c:v>108.0</c:v>
                </c:pt>
                <c:pt idx="195">
                  <c:v>108.0</c:v>
                </c:pt>
                <c:pt idx="196">
                  <c:v>107.0</c:v>
                </c:pt>
                <c:pt idx="197">
                  <c:v>107.0</c:v>
                </c:pt>
                <c:pt idx="198">
                  <c:v>103.0</c:v>
                </c:pt>
                <c:pt idx="199">
                  <c:v>102.0</c:v>
                </c:pt>
                <c:pt idx="200">
                  <c:v>101.0</c:v>
                </c:pt>
                <c:pt idx="201">
                  <c:v>101.0</c:v>
                </c:pt>
                <c:pt idx="202">
                  <c:v>100.0</c:v>
                </c:pt>
                <c:pt idx="203">
                  <c:v>100.0</c:v>
                </c:pt>
                <c:pt idx="204">
                  <c:v>99.0</c:v>
                </c:pt>
                <c:pt idx="205">
                  <c:v>99.0</c:v>
                </c:pt>
                <c:pt idx="206">
                  <c:v>98.0</c:v>
                </c:pt>
                <c:pt idx="207">
                  <c:v>97.0</c:v>
                </c:pt>
                <c:pt idx="208">
                  <c:v>97.0</c:v>
                </c:pt>
                <c:pt idx="209">
                  <c:v>96.0</c:v>
                </c:pt>
                <c:pt idx="210">
                  <c:v>96.0</c:v>
                </c:pt>
                <c:pt idx="211">
                  <c:v>94.0</c:v>
                </c:pt>
                <c:pt idx="212">
                  <c:v>93.0</c:v>
                </c:pt>
                <c:pt idx="213">
                  <c:v>91.0</c:v>
                </c:pt>
                <c:pt idx="214">
                  <c:v>90.0</c:v>
                </c:pt>
                <c:pt idx="215">
                  <c:v>90.0</c:v>
                </c:pt>
                <c:pt idx="216">
                  <c:v>90.0</c:v>
                </c:pt>
                <c:pt idx="217">
                  <c:v>90.0</c:v>
                </c:pt>
                <c:pt idx="218">
                  <c:v>89.0</c:v>
                </c:pt>
                <c:pt idx="219">
                  <c:v>89.0</c:v>
                </c:pt>
                <c:pt idx="220">
                  <c:v>88.0</c:v>
                </c:pt>
                <c:pt idx="221">
                  <c:v>86.0</c:v>
                </c:pt>
                <c:pt idx="222">
                  <c:v>85.0</c:v>
                </c:pt>
                <c:pt idx="223">
                  <c:v>85.0</c:v>
                </c:pt>
                <c:pt idx="224">
                  <c:v>84.0</c:v>
                </c:pt>
                <c:pt idx="225">
                  <c:v>84.0</c:v>
                </c:pt>
                <c:pt idx="226">
                  <c:v>83.0</c:v>
                </c:pt>
                <c:pt idx="227">
                  <c:v>83.0</c:v>
                </c:pt>
                <c:pt idx="228">
                  <c:v>83.0</c:v>
                </c:pt>
                <c:pt idx="229">
                  <c:v>82.0</c:v>
                </c:pt>
                <c:pt idx="230">
                  <c:v>82.0</c:v>
                </c:pt>
                <c:pt idx="231">
                  <c:v>82.0</c:v>
                </c:pt>
                <c:pt idx="232">
                  <c:v>81.0</c:v>
                </c:pt>
                <c:pt idx="233">
                  <c:v>81.0</c:v>
                </c:pt>
                <c:pt idx="234">
                  <c:v>81.0</c:v>
                </c:pt>
                <c:pt idx="235">
                  <c:v>81.0</c:v>
                </c:pt>
                <c:pt idx="236">
                  <c:v>81.0</c:v>
                </c:pt>
                <c:pt idx="237">
                  <c:v>79.0</c:v>
                </c:pt>
                <c:pt idx="238">
                  <c:v>79.0</c:v>
                </c:pt>
                <c:pt idx="239">
                  <c:v>79.0</c:v>
                </c:pt>
                <c:pt idx="240">
                  <c:v>78.0</c:v>
                </c:pt>
                <c:pt idx="241">
                  <c:v>78.0</c:v>
                </c:pt>
                <c:pt idx="242">
                  <c:v>77.0</c:v>
                </c:pt>
                <c:pt idx="243">
                  <c:v>77.0</c:v>
                </c:pt>
                <c:pt idx="244">
                  <c:v>77.0</c:v>
                </c:pt>
                <c:pt idx="245">
                  <c:v>76.0</c:v>
                </c:pt>
                <c:pt idx="246">
                  <c:v>75.0</c:v>
                </c:pt>
                <c:pt idx="247">
                  <c:v>75.0</c:v>
                </c:pt>
                <c:pt idx="248">
                  <c:v>75.0</c:v>
                </c:pt>
                <c:pt idx="249">
                  <c:v>75.0</c:v>
                </c:pt>
                <c:pt idx="250">
                  <c:v>75.0</c:v>
                </c:pt>
                <c:pt idx="251">
                  <c:v>74.0</c:v>
                </c:pt>
                <c:pt idx="252">
                  <c:v>74.0</c:v>
                </c:pt>
                <c:pt idx="253">
                  <c:v>74.0</c:v>
                </c:pt>
                <c:pt idx="254">
                  <c:v>74.0</c:v>
                </c:pt>
                <c:pt idx="255">
                  <c:v>73.0</c:v>
                </c:pt>
                <c:pt idx="256">
                  <c:v>71.0</c:v>
                </c:pt>
                <c:pt idx="257">
                  <c:v>70.0</c:v>
                </c:pt>
                <c:pt idx="258">
                  <c:v>68.0</c:v>
                </c:pt>
                <c:pt idx="259">
                  <c:v>68.0</c:v>
                </c:pt>
                <c:pt idx="260">
                  <c:v>68.0</c:v>
                </c:pt>
                <c:pt idx="261">
                  <c:v>67.0</c:v>
                </c:pt>
                <c:pt idx="262">
                  <c:v>67.0</c:v>
                </c:pt>
                <c:pt idx="263">
                  <c:v>67.0</c:v>
                </c:pt>
                <c:pt idx="264">
                  <c:v>66.0</c:v>
                </c:pt>
                <c:pt idx="265">
                  <c:v>66.0</c:v>
                </c:pt>
                <c:pt idx="266">
                  <c:v>66.0</c:v>
                </c:pt>
                <c:pt idx="267">
                  <c:v>66.0</c:v>
                </c:pt>
                <c:pt idx="268">
                  <c:v>65.0</c:v>
                </c:pt>
                <c:pt idx="269">
                  <c:v>65.0</c:v>
                </c:pt>
                <c:pt idx="270">
                  <c:v>64.0</c:v>
                </c:pt>
                <c:pt idx="271">
                  <c:v>63.0</c:v>
                </c:pt>
                <c:pt idx="272">
                  <c:v>63.0</c:v>
                </c:pt>
                <c:pt idx="273">
                  <c:v>63.0</c:v>
                </c:pt>
                <c:pt idx="274">
                  <c:v>63.0</c:v>
                </c:pt>
                <c:pt idx="275">
                  <c:v>62.0</c:v>
                </c:pt>
                <c:pt idx="276">
                  <c:v>62.0</c:v>
                </c:pt>
                <c:pt idx="277">
                  <c:v>62.0</c:v>
                </c:pt>
                <c:pt idx="278">
                  <c:v>61.0</c:v>
                </c:pt>
                <c:pt idx="279">
                  <c:v>60.0</c:v>
                </c:pt>
                <c:pt idx="280">
                  <c:v>59.0</c:v>
                </c:pt>
                <c:pt idx="281">
                  <c:v>59.0</c:v>
                </c:pt>
                <c:pt idx="282">
                  <c:v>59.0</c:v>
                </c:pt>
                <c:pt idx="283">
                  <c:v>59.0</c:v>
                </c:pt>
                <c:pt idx="284">
                  <c:v>59.0</c:v>
                </c:pt>
                <c:pt idx="285">
                  <c:v>59.0</c:v>
                </c:pt>
                <c:pt idx="286">
                  <c:v>59.0</c:v>
                </c:pt>
                <c:pt idx="287">
                  <c:v>58.0</c:v>
                </c:pt>
                <c:pt idx="288">
                  <c:v>58.0</c:v>
                </c:pt>
                <c:pt idx="289">
                  <c:v>58.0</c:v>
                </c:pt>
                <c:pt idx="290">
                  <c:v>57.0</c:v>
                </c:pt>
                <c:pt idx="291">
                  <c:v>57.0</c:v>
                </c:pt>
                <c:pt idx="292">
                  <c:v>56.0</c:v>
                </c:pt>
                <c:pt idx="293">
                  <c:v>56.0</c:v>
                </c:pt>
                <c:pt idx="294">
                  <c:v>55.0</c:v>
                </c:pt>
                <c:pt idx="295">
                  <c:v>55.0</c:v>
                </c:pt>
                <c:pt idx="296">
                  <c:v>55.0</c:v>
                </c:pt>
                <c:pt idx="297">
                  <c:v>55.0</c:v>
                </c:pt>
                <c:pt idx="298">
                  <c:v>55.0</c:v>
                </c:pt>
                <c:pt idx="299">
                  <c:v>53.0</c:v>
                </c:pt>
                <c:pt idx="300">
                  <c:v>53.0</c:v>
                </c:pt>
                <c:pt idx="301">
                  <c:v>53.0</c:v>
                </c:pt>
                <c:pt idx="302">
                  <c:v>51.0</c:v>
                </c:pt>
                <c:pt idx="303">
                  <c:v>51.0</c:v>
                </c:pt>
                <c:pt idx="304">
                  <c:v>51.0</c:v>
                </c:pt>
                <c:pt idx="305">
                  <c:v>50.0</c:v>
                </c:pt>
                <c:pt idx="306">
                  <c:v>50.0</c:v>
                </c:pt>
                <c:pt idx="307">
                  <c:v>49.0</c:v>
                </c:pt>
                <c:pt idx="308">
                  <c:v>49.0</c:v>
                </c:pt>
                <c:pt idx="309">
                  <c:v>49.0</c:v>
                </c:pt>
                <c:pt idx="310">
                  <c:v>49.0</c:v>
                </c:pt>
                <c:pt idx="311">
                  <c:v>49.0</c:v>
                </c:pt>
                <c:pt idx="312">
                  <c:v>48.0</c:v>
                </c:pt>
                <c:pt idx="313">
                  <c:v>48.0</c:v>
                </c:pt>
                <c:pt idx="314">
                  <c:v>47.0</c:v>
                </c:pt>
                <c:pt idx="315">
                  <c:v>47.0</c:v>
                </c:pt>
                <c:pt idx="316">
                  <c:v>47.0</c:v>
                </c:pt>
                <c:pt idx="317">
                  <c:v>47.0</c:v>
                </c:pt>
                <c:pt idx="318">
                  <c:v>46.0</c:v>
                </c:pt>
                <c:pt idx="319">
                  <c:v>46.0</c:v>
                </c:pt>
                <c:pt idx="320">
                  <c:v>46.0</c:v>
                </c:pt>
                <c:pt idx="321">
                  <c:v>46.0</c:v>
                </c:pt>
                <c:pt idx="322">
                  <c:v>46.0</c:v>
                </c:pt>
                <c:pt idx="323">
                  <c:v>45.0</c:v>
                </c:pt>
                <c:pt idx="324">
                  <c:v>45.0</c:v>
                </c:pt>
                <c:pt idx="325">
                  <c:v>44.0</c:v>
                </c:pt>
                <c:pt idx="326">
                  <c:v>44.0</c:v>
                </c:pt>
                <c:pt idx="327">
                  <c:v>43.0</c:v>
                </c:pt>
                <c:pt idx="328">
                  <c:v>42.0</c:v>
                </c:pt>
                <c:pt idx="329">
                  <c:v>42.0</c:v>
                </c:pt>
                <c:pt idx="330">
                  <c:v>41.0</c:v>
                </c:pt>
                <c:pt idx="331">
                  <c:v>40.0</c:v>
                </c:pt>
                <c:pt idx="332">
                  <c:v>40.0</c:v>
                </c:pt>
                <c:pt idx="333">
                  <c:v>40.0</c:v>
                </c:pt>
                <c:pt idx="334">
                  <c:v>40.0</c:v>
                </c:pt>
                <c:pt idx="335">
                  <c:v>39.0</c:v>
                </c:pt>
                <c:pt idx="336">
                  <c:v>39.0</c:v>
                </c:pt>
                <c:pt idx="337">
                  <c:v>39.0</c:v>
                </c:pt>
                <c:pt idx="338">
                  <c:v>39.0</c:v>
                </c:pt>
                <c:pt idx="339">
                  <c:v>39.0</c:v>
                </c:pt>
                <c:pt idx="340">
                  <c:v>38.0</c:v>
                </c:pt>
                <c:pt idx="341">
                  <c:v>38.0</c:v>
                </c:pt>
                <c:pt idx="342">
                  <c:v>38.0</c:v>
                </c:pt>
                <c:pt idx="343">
                  <c:v>38.0</c:v>
                </c:pt>
                <c:pt idx="344">
                  <c:v>38.0</c:v>
                </c:pt>
                <c:pt idx="345">
                  <c:v>37.0</c:v>
                </c:pt>
                <c:pt idx="346">
                  <c:v>37.0</c:v>
                </c:pt>
                <c:pt idx="347">
                  <c:v>37.0</c:v>
                </c:pt>
                <c:pt idx="348">
                  <c:v>37.0</c:v>
                </c:pt>
                <c:pt idx="349">
                  <c:v>37.0</c:v>
                </c:pt>
                <c:pt idx="350">
                  <c:v>37.0</c:v>
                </c:pt>
                <c:pt idx="351">
                  <c:v>36.0</c:v>
                </c:pt>
                <c:pt idx="352">
                  <c:v>36.0</c:v>
                </c:pt>
                <c:pt idx="353">
                  <c:v>35.0</c:v>
                </c:pt>
                <c:pt idx="354">
                  <c:v>35.0</c:v>
                </c:pt>
                <c:pt idx="355">
                  <c:v>34.0</c:v>
                </c:pt>
                <c:pt idx="356">
                  <c:v>34.0</c:v>
                </c:pt>
                <c:pt idx="357">
                  <c:v>34.0</c:v>
                </c:pt>
                <c:pt idx="358">
                  <c:v>34.0</c:v>
                </c:pt>
                <c:pt idx="359">
                  <c:v>34.0</c:v>
                </c:pt>
                <c:pt idx="360">
                  <c:v>34.0</c:v>
                </c:pt>
                <c:pt idx="361">
                  <c:v>34.0</c:v>
                </c:pt>
                <c:pt idx="362">
                  <c:v>33.0</c:v>
                </c:pt>
                <c:pt idx="363">
                  <c:v>33.0</c:v>
                </c:pt>
                <c:pt idx="364">
                  <c:v>33.0</c:v>
                </c:pt>
                <c:pt idx="365">
                  <c:v>33.0</c:v>
                </c:pt>
                <c:pt idx="366">
                  <c:v>32.0</c:v>
                </c:pt>
                <c:pt idx="367">
                  <c:v>32.0</c:v>
                </c:pt>
                <c:pt idx="368">
                  <c:v>32.0</c:v>
                </c:pt>
                <c:pt idx="369">
                  <c:v>31.0</c:v>
                </c:pt>
                <c:pt idx="370">
                  <c:v>31.0</c:v>
                </c:pt>
                <c:pt idx="371">
                  <c:v>30.0</c:v>
                </c:pt>
                <c:pt idx="372">
                  <c:v>30.0</c:v>
                </c:pt>
                <c:pt idx="373">
                  <c:v>30.0</c:v>
                </c:pt>
                <c:pt idx="374">
                  <c:v>30.0</c:v>
                </c:pt>
                <c:pt idx="375">
                  <c:v>29.0</c:v>
                </c:pt>
                <c:pt idx="376">
                  <c:v>29.0</c:v>
                </c:pt>
                <c:pt idx="377">
                  <c:v>29.0</c:v>
                </c:pt>
                <c:pt idx="378">
                  <c:v>29.0</c:v>
                </c:pt>
                <c:pt idx="379">
                  <c:v>28.0</c:v>
                </c:pt>
                <c:pt idx="380">
                  <c:v>28.0</c:v>
                </c:pt>
                <c:pt idx="381">
                  <c:v>28.0</c:v>
                </c:pt>
                <c:pt idx="382">
                  <c:v>28.0</c:v>
                </c:pt>
                <c:pt idx="383">
                  <c:v>28.0</c:v>
                </c:pt>
                <c:pt idx="384">
                  <c:v>28.0</c:v>
                </c:pt>
                <c:pt idx="385">
                  <c:v>28.0</c:v>
                </c:pt>
                <c:pt idx="386">
                  <c:v>28.0</c:v>
                </c:pt>
                <c:pt idx="387">
                  <c:v>28.0</c:v>
                </c:pt>
                <c:pt idx="388">
                  <c:v>28.0</c:v>
                </c:pt>
                <c:pt idx="389">
                  <c:v>27.0</c:v>
                </c:pt>
                <c:pt idx="390">
                  <c:v>27.0</c:v>
                </c:pt>
                <c:pt idx="391">
                  <c:v>27.0</c:v>
                </c:pt>
                <c:pt idx="392">
                  <c:v>27.0</c:v>
                </c:pt>
                <c:pt idx="393">
                  <c:v>27.0</c:v>
                </c:pt>
                <c:pt idx="394">
                  <c:v>26.0</c:v>
                </c:pt>
                <c:pt idx="395">
                  <c:v>26.0</c:v>
                </c:pt>
                <c:pt idx="396">
                  <c:v>26.0</c:v>
                </c:pt>
                <c:pt idx="397">
                  <c:v>26.0</c:v>
                </c:pt>
                <c:pt idx="398">
                  <c:v>26.0</c:v>
                </c:pt>
                <c:pt idx="399">
                  <c:v>25.0</c:v>
                </c:pt>
                <c:pt idx="400">
                  <c:v>25.0</c:v>
                </c:pt>
                <c:pt idx="401">
                  <c:v>25.0</c:v>
                </c:pt>
                <c:pt idx="402">
                  <c:v>25.0</c:v>
                </c:pt>
                <c:pt idx="403">
                  <c:v>24.0</c:v>
                </c:pt>
                <c:pt idx="404">
                  <c:v>24.0</c:v>
                </c:pt>
                <c:pt idx="405">
                  <c:v>24.0</c:v>
                </c:pt>
                <c:pt idx="406">
                  <c:v>24.0</c:v>
                </c:pt>
                <c:pt idx="407">
                  <c:v>24.0</c:v>
                </c:pt>
                <c:pt idx="408">
                  <c:v>24.0</c:v>
                </c:pt>
                <c:pt idx="409">
                  <c:v>23.0</c:v>
                </c:pt>
                <c:pt idx="410">
                  <c:v>23.0</c:v>
                </c:pt>
                <c:pt idx="411">
                  <c:v>22.0</c:v>
                </c:pt>
                <c:pt idx="412">
                  <c:v>22.0</c:v>
                </c:pt>
                <c:pt idx="413">
                  <c:v>22.0</c:v>
                </c:pt>
                <c:pt idx="414">
                  <c:v>22.0</c:v>
                </c:pt>
                <c:pt idx="415">
                  <c:v>22.0</c:v>
                </c:pt>
                <c:pt idx="416">
                  <c:v>22.0</c:v>
                </c:pt>
                <c:pt idx="417">
                  <c:v>22.0</c:v>
                </c:pt>
                <c:pt idx="418">
                  <c:v>22.0</c:v>
                </c:pt>
                <c:pt idx="419">
                  <c:v>22.0</c:v>
                </c:pt>
                <c:pt idx="420">
                  <c:v>21.0</c:v>
                </c:pt>
                <c:pt idx="421">
                  <c:v>21.0</c:v>
                </c:pt>
                <c:pt idx="422">
                  <c:v>21.0</c:v>
                </c:pt>
                <c:pt idx="423">
                  <c:v>21.0</c:v>
                </c:pt>
                <c:pt idx="424">
                  <c:v>21.0</c:v>
                </c:pt>
                <c:pt idx="425">
                  <c:v>20.0</c:v>
                </c:pt>
                <c:pt idx="426">
                  <c:v>20.0</c:v>
                </c:pt>
                <c:pt idx="427">
                  <c:v>20.0</c:v>
                </c:pt>
                <c:pt idx="428">
                  <c:v>20.0</c:v>
                </c:pt>
                <c:pt idx="429">
                  <c:v>20.0</c:v>
                </c:pt>
                <c:pt idx="430">
                  <c:v>20.0</c:v>
                </c:pt>
                <c:pt idx="431">
                  <c:v>19.0</c:v>
                </c:pt>
                <c:pt idx="432">
                  <c:v>19.0</c:v>
                </c:pt>
                <c:pt idx="433">
                  <c:v>19.0</c:v>
                </c:pt>
                <c:pt idx="434">
                  <c:v>19.0</c:v>
                </c:pt>
                <c:pt idx="435">
                  <c:v>19.0</c:v>
                </c:pt>
                <c:pt idx="436">
                  <c:v>19.0</c:v>
                </c:pt>
                <c:pt idx="437">
                  <c:v>19.0</c:v>
                </c:pt>
                <c:pt idx="438">
                  <c:v>18.0</c:v>
                </c:pt>
                <c:pt idx="439">
                  <c:v>18.0</c:v>
                </c:pt>
                <c:pt idx="440">
                  <c:v>18.0</c:v>
                </c:pt>
                <c:pt idx="441">
                  <c:v>17.0</c:v>
                </c:pt>
                <c:pt idx="442">
                  <c:v>17.0</c:v>
                </c:pt>
                <c:pt idx="443">
                  <c:v>17.0</c:v>
                </c:pt>
                <c:pt idx="444">
                  <c:v>17.0</c:v>
                </c:pt>
                <c:pt idx="445">
                  <c:v>17.0</c:v>
                </c:pt>
                <c:pt idx="446">
                  <c:v>17.0</c:v>
                </c:pt>
                <c:pt idx="447">
                  <c:v>17.0</c:v>
                </c:pt>
                <c:pt idx="448">
                  <c:v>17.0</c:v>
                </c:pt>
                <c:pt idx="449">
                  <c:v>17.0</c:v>
                </c:pt>
                <c:pt idx="450">
                  <c:v>16.0</c:v>
                </c:pt>
                <c:pt idx="451">
                  <c:v>16.0</c:v>
                </c:pt>
                <c:pt idx="452">
                  <c:v>16.0</c:v>
                </c:pt>
                <c:pt idx="453">
                  <c:v>16.0</c:v>
                </c:pt>
                <c:pt idx="454">
                  <c:v>16.0</c:v>
                </c:pt>
                <c:pt idx="455">
                  <c:v>16.0</c:v>
                </c:pt>
                <c:pt idx="456">
                  <c:v>16.0</c:v>
                </c:pt>
                <c:pt idx="457">
                  <c:v>15.0</c:v>
                </c:pt>
                <c:pt idx="458">
                  <c:v>15.0</c:v>
                </c:pt>
                <c:pt idx="459">
                  <c:v>15.0</c:v>
                </c:pt>
                <c:pt idx="460">
                  <c:v>15.0</c:v>
                </c:pt>
                <c:pt idx="461">
                  <c:v>15.0</c:v>
                </c:pt>
                <c:pt idx="462">
                  <c:v>15.0</c:v>
                </c:pt>
                <c:pt idx="463">
                  <c:v>15.0</c:v>
                </c:pt>
                <c:pt idx="464">
                  <c:v>15.0</c:v>
                </c:pt>
                <c:pt idx="465">
                  <c:v>15.0</c:v>
                </c:pt>
                <c:pt idx="466">
                  <c:v>15.0</c:v>
                </c:pt>
                <c:pt idx="467">
                  <c:v>15.0</c:v>
                </c:pt>
                <c:pt idx="468">
                  <c:v>14.0</c:v>
                </c:pt>
                <c:pt idx="469">
                  <c:v>14.0</c:v>
                </c:pt>
                <c:pt idx="470">
                  <c:v>14.0</c:v>
                </c:pt>
                <c:pt idx="471">
                  <c:v>14.0</c:v>
                </c:pt>
                <c:pt idx="472">
                  <c:v>14.0</c:v>
                </c:pt>
                <c:pt idx="473">
                  <c:v>14.0</c:v>
                </c:pt>
                <c:pt idx="474">
                  <c:v>13.0</c:v>
                </c:pt>
                <c:pt idx="475">
                  <c:v>13.0</c:v>
                </c:pt>
                <c:pt idx="476">
                  <c:v>13.0</c:v>
                </c:pt>
                <c:pt idx="477">
                  <c:v>13.0</c:v>
                </c:pt>
                <c:pt idx="478">
                  <c:v>13.0</c:v>
                </c:pt>
                <c:pt idx="479">
                  <c:v>13.0</c:v>
                </c:pt>
                <c:pt idx="480">
                  <c:v>13.0</c:v>
                </c:pt>
                <c:pt idx="481">
                  <c:v>13.0</c:v>
                </c:pt>
                <c:pt idx="482">
                  <c:v>13.0</c:v>
                </c:pt>
                <c:pt idx="483">
                  <c:v>13.0</c:v>
                </c:pt>
                <c:pt idx="484">
                  <c:v>13.0</c:v>
                </c:pt>
                <c:pt idx="485">
                  <c:v>13.0</c:v>
                </c:pt>
                <c:pt idx="486">
                  <c:v>13.0</c:v>
                </c:pt>
                <c:pt idx="487">
                  <c:v>12.0</c:v>
                </c:pt>
                <c:pt idx="488">
                  <c:v>12.0</c:v>
                </c:pt>
                <c:pt idx="489">
                  <c:v>12.0</c:v>
                </c:pt>
                <c:pt idx="490">
                  <c:v>12.0</c:v>
                </c:pt>
                <c:pt idx="491">
                  <c:v>12.0</c:v>
                </c:pt>
                <c:pt idx="492">
                  <c:v>12.0</c:v>
                </c:pt>
                <c:pt idx="493">
                  <c:v>11.0</c:v>
                </c:pt>
                <c:pt idx="494">
                  <c:v>11.0</c:v>
                </c:pt>
                <c:pt idx="495">
                  <c:v>11.0</c:v>
                </c:pt>
                <c:pt idx="496">
                  <c:v>11.0</c:v>
                </c:pt>
                <c:pt idx="497">
                  <c:v>11.0</c:v>
                </c:pt>
                <c:pt idx="498">
                  <c:v>11.0</c:v>
                </c:pt>
                <c:pt idx="499">
                  <c:v>11.0</c:v>
                </c:pt>
                <c:pt idx="500">
                  <c:v>10.0</c:v>
                </c:pt>
                <c:pt idx="501">
                  <c:v>10.0</c:v>
                </c:pt>
                <c:pt idx="502">
                  <c:v>10.0</c:v>
                </c:pt>
                <c:pt idx="503">
                  <c:v>10.0</c:v>
                </c:pt>
                <c:pt idx="504">
                  <c:v>10.0</c:v>
                </c:pt>
                <c:pt idx="505">
                  <c:v>10.0</c:v>
                </c:pt>
                <c:pt idx="506">
                  <c:v>9.0</c:v>
                </c:pt>
                <c:pt idx="507">
                  <c:v>9.0</c:v>
                </c:pt>
                <c:pt idx="508">
                  <c:v>9.0</c:v>
                </c:pt>
                <c:pt idx="509">
                  <c:v>9.0</c:v>
                </c:pt>
                <c:pt idx="510">
                  <c:v>9.0</c:v>
                </c:pt>
                <c:pt idx="511">
                  <c:v>9.0</c:v>
                </c:pt>
                <c:pt idx="512">
                  <c:v>9.0</c:v>
                </c:pt>
                <c:pt idx="513">
                  <c:v>8.0</c:v>
                </c:pt>
                <c:pt idx="514">
                  <c:v>8.0</c:v>
                </c:pt>
                <c:pt idx="515">
                  <c:v>8.0</c:v>
                </c:pt>
                <c:pt idx="516">
                  <c:v>8.0</c:v>
                </c:pt>
                <c:pt idx="517">
                  <c:v>8.0</c:v>
                </c:pt>
                <c:pt idx="518">
                  <c:v>8.0</c:v>
                </c:pt>
                <c:pt idx="519">
                  <c:v>8.0</c:v>
                </c:pt>
                <c:pt idx="520">
                  <c:v>8.0</c:v>
                </c:pt>
                <c:pt idx="521">
                  <c:v>7.0</c:v>
                </c:pt>
                <c:pt idx="522">
                  <c:v>7.0</c:v>
                </c:pt>
                <c:pt idx="523">
                  <c:v>7.0</c:v>
                </c:pt>
                <c:pt idx="524">
                  <c:v>7.0</c:v>
                </c:pt>
                <c:pt idx="525">
                  <c:v>7.0</c:v>
                </c:pt>
                <c:pt idx="526">
                  <c:v>7.0</c:v>
                </c:pt>
                <c:pt idx="527">
                  <c:v>7.0</c:v>
                </c:pt>
                <c:pt idx="528">
                  <c:v>7.0</c:v>
                </c:pt>
                <c:pt idx="529">
                  <c:v>6.0</c:v>
                </c:pt>
                <c:pt idx="530">
                  <c:v>6.0</c:v>
                </c:pt>
                <c:pt idx="531">
                  <c:v>6.0</c:v>
                </c:pt>
                <c:pt idx="532">
                  <c:v>6.0</c:v>
                </c:pt>
                <c:pt idx="533">
                  <c:v>6.0</c:v>
                </c:pt>
                <c:pt idx="534">
                  <c:v>6.0</c:v>
                </c:pt>
                <c:pt idx="535">
                  <c:v>6.0</c:v>
                </c:pt>
                <c:pt idx="536">
                  <c:v>6.0</c:v>
                </c:pt>
                <c:pt idx="537">
                  <c:v>6.0</c:v>
                </c:pt>
                <c:pt idx="538">
                  <c:v>6.0</c:v>
                </c:pt>
                <c:pt idx="539">
                  <c:v>5.0</c:v>
                </c:pt>
                <c:pt idx="540">
                  <c:v>5.0</c:v>
                </c:pt>
                <c:pt idx="541">
                  <c:v>5.0</c:v>
                </c:pt>
                <c:pt idx="542">
                  <c:v>5.0</c:v>
                </c:pt>
                <c:pt idx="543">
                  <c:v>5.0</c:v>
                </c:pt>
                <c:pt idx="544">
                  <c:v>4.0</c:v>
                </c:pt>
                <c:pt idx="545">
                  <c:v>4.0</c:v>
                </c:pt>
                <c:pt idx="546">
                  <c:v>4.0</c:v>
                </c:pt>
                <c:pt idx="547">
                  <c:v>4.0</c:v>
                </c:pt>
                <c:pt idx="548">
                  <c:v>4.0</c:v>
                </c:pt>
                <c:pt idx="549">
                  <c:v>4.0</c:v>
                </c:pt>
                <c:pt idx="550">
                  <c:v>4.0</c:v>
                </c:pt>
                <c:pt idx="551">
                  <c:v>4.0</c:v>
                </c:pt>
                <c:pt idx="552">
                  <c:v>4.0</c:v>
                </c:pt>
                <c:pt idx="553">
                  <c:v>4.0</c:v>
                </c:pt>
                <c:pt idx="554">
                  <c:v>4.0</c:v>
                </c:pt>
                <c:pt idx="555">
                  <c:v>4.0</c:v>
                </c:pt>
                <c:pt idx="556">
                  <c:v>4.0</c:v>
                </c:pt>
                <c:pt idx="557">
                  <c:v>4.0</c:v>
                </c:pt>
                <c:pt idx="558">
                  <c:v>4.0</c:v>
                </c:pt>
                <c:pt idx="559">
                  <c:v>4.0</c:v>
                </c:pt>
                <c:pt idx="560">
                  <c:v>3.0</c:v>
                </c:pt>
                <c:pt idx="561">
                  <c:v>3.0</c:v>
                </c:pt>
                <c:pt idx="562">
                  <c:v>3.0</c:v>
                </c:pt>
                <c:pt idx="563">
                  <c:v>3.0</c:v>
                </c:pt>
                <c:pt idx="564">
                  <c:v>3.0</c:v>
                </c:pt>
                <c:pt idx="565">
                  <c:v>2.0</c:v>
                </c:pt>
                <c:pt idx="566">
                  <c:v>2.0</c:v>
                </c:pt>
                <c:pt idx="567">
                  <c:v>2.0</c:v>
                </c:pt>
                <c:pt idx="568">
                  <c:v>2.0</c:v>
                </c:pt>
                <c:pt idx="569">
                  <c:v>2.0</c:v>
                </c:pt>
                <c:pt idx="570">
                  <c:v>2.0</c:v>
                </c:pt>
                <c:pt idx="571">
                  <c:v>2.0</c:v>
                </c:pt>
                <c:pt idx="572">
                  <c:v>2.0</c:v>
                </c:pt>
                <c:pt idx="573">
                  <c:v>2.0</c:v>
                </c:pt>
                <c:pt idx="574">
                  <c:v>2.0</c:v>
                </c:pt>
                <c:pt idx="575">
                  <c:v>2.0</c:v>
                </c:pt>
                <c:pt idx="576">
                  <c:v>2.0</c:v>
                </c:pt>
                <c:pt idx="577">
                  <c:v>2.0</c:v>
                </c:pt>
                <c:pt idx="578">
                  <c:v>1.0</c:v>
                </c:pt>
                <c:pt idx="579">
                  <c:v>1.0</c:v>
                </c:pt>
                <c:pt idx="580">
                  <c:v>1.0</c:v>
                </c:pt>
                <c:pt idx="581">
                  <c:v>1.0</c:v>
                </c:pt>
                <c:pt idx="582">
                  <c:v>1.0</c:v>
                </c:pt>
                <c:pt idx="583">
                  <c:v>1.0</c:v>
                </c:pt>
              </c:numCache>
            </c:numRef>
          </c:val>
          <c:smooth val="0"/>
        </c:ser>
        <c:ser>
          <c:idx val="1"/>
          <c:order val="1"/>
          <c:tx>
            <c:v>Количество ссылок с точным вхождением</c:v>
          </c:tx>
          <c:marker>
            <c:symbol val="none"/>
          </c:marker>
          <c:val>
            <c:numRef>
              <c:f>building_anchors.tsv!$D$25:$D$611</c:f>
              <c:numCache>
                <c:formatCode>General</c:formatCode>
                <c:ptCount val="587"/>
                <c:pt idx="0">
                  <c:v>437.0</c:v>
                </c:pt>
                <c:pt idx="1">
                  <c:v>125.0</c:v>
                </c:pt>
                <c:pt idx="2">
                  <c:v>139.0</c:v>
                </c:pt>
                <c:pt idx="3">
                  <c:v>42.0</c:v>
                </c:pt>
                <c:pt idx="4">
                  <c:v>346.0</c:v>
                </c:pt>
                <c:pt idx="5">
                  <c:v>602.0</c:v>
                </c:pt>
                <c:pt idx="6">
                  <c:v>583.0</c:v>
                </c:pt>
                <c:pt idx="7">
                  <c:v>186.0</c:v>
                </c:pt>
                <c:pt idx="8">
                  <c:v>11.0</c:v>
                </c:pt>
                <c:pt idx="9">
                  <c:v>99.0</c:v>
                </c:pt>
                <c:pt idx="10">
                  <c:v>411.0</c:v>
                </c:pt>
                <c:pt idx="11">
                  <c:v>282.0</c:v>
                </c:pt>
                <c:pt idx="12">
                  <c:v>58.0</c:v>
                </c:pt>
                <c:pt idx="13">
                  <c:v>0.0</c:v>
                </c:pt>
                <c:pt idx="14">
                  <c:v>32.0</c:v>
                </c:pt>
                <c:pt idx="15">
                  <c:v>5.0</c:v>
                </c:pt>
                <c:pt idx="16">
                  <c:v>103.0</c:v>
                </c:pt>
                <c:pt idx="17">
                  <c:v>202.0</c:v>
                </c:pt>
                <c:pt idx="18">
                  <c:v>21.0</c:v>
                </c:pt>
                <c:pt idx="19">
                  <c:v>512.0</c:v>
                </c:pt>
                <c:pt idx="20">
                  <c:v>20.0</c:v>
                </c:pt>
                <c:pt idx="21">
                  <c:v>53.0</c:v>
                </c:pt>
                <c:pt idx="22">
                  <c:v>78.0</c:v>
                </c:pt>
                <c:pt idx="23">
                  <c:v>101.0</c:v>
                </c:pt>
                <c:pt idx="24">
                  <c:v>324.0</c:v>
                </c:pt>
                <c:pt idx="25">
                  <c:v>93.0</c:v>
                </c:pt>
                <c:pt idx="26">
                  <c:v>238.0</c:v>
                </c:pt>
                <c:pt idx="27">
                  <c:v>55.0</c:v>
                </c:pt>
                <c:pt idx="28">
                  <c:v>0.0</c:v>
                </c:pt>
                <c:pt idx="29">
                  <c:v>21.0</c:v>
                </c:pt>
                <c:pt idx="30">
                  <c:v>451.0</c:v>
                </c:pt>
                <c:pt idx="31">
                  <c:v>493.0</c:v>
                </c:pt>
                <c:pt idx="32">
                  <c:v>494.0</c:v>
                </c:pt>
                <c:pt idx="33">
                  <c:v>7.0</c:v>
                </c:pt>
                <c:pt idx="34">
                  <c:v>143.0</c:v>
                </c:pt>
                <c:pt idx="35">
                  <c:v>199.0</c:v>
                </c:pt>
                <c:pt idx="36">
                  <c:v>292.0</c:v>
                </c:pt>
                <c:pt idx="37">
                  <c:v>60.0</c:v>
                </c:pt>
                <c:pt idx="38">
                  <c:v>91.0</c:v>
                </c:pt>
                <c:pt idx="39">
                  <c:v>10.0</c:v>
                </c:pt>
                <c:pt idx="40">
                  <c:v>68.0</c:v>
                </c:pt>
                <c:pt idx="41">
                  <c:v>146.0</c:v>
                </c:pt>
                <c:pt idx="42">
                  <c:v>66.0</c:v>
                </c:pt>
                <c:pt idx="43">
                  <c:v>34.0</c:v>
                </c:pt>
                <c:pt idx="44">
                  <c:v>348.0</c:v>
                </c:pt>
                <c:pt idx="45">
                  <c:v>31.0</c:v>
                </c:pt>
                <c:pt idx="46">
                  <c:v>21.0</c:v>
                </c:pt>
                <c:pt idx="47">
                  <c:v>27.0</c:v>
                </c:pt>
                <c:pt idx="48">
                  <c:v>19.0</c:v>
                </c:pt>
                <c:pt idx="49">
                  <c:v>88.0</c:v>
                </c:pt>
                <c:pt idx="50">
                  <c:v>33.0</c:v>
                </c:pt>
                <c:pt idx="51">
                  <c:v>26.0</c:v>
                </c:pt>
                <c:pt idx="52">
                  <c:v>31.0</c:v>
                </c:pt>
                <c:pt idx="53">
                  <c:v>0.0</c:v>
                </c:pt>
                <c:pt idx="54">
                  <c:v>27.0</c:v>
                </c:pt>
                <c:pt idx="55">
                  <c:v>36.0</c:v>
                </c:pt>
                <c:pt idx="56">
                  <c:v>23.0</c:v>
                </c:pt>
                <c:pt idx="57">
                  <c:v>34.0</c:v>
                </c:pt>
                <c:pt idx="58">
                  <c:v>41.0</c:v>
                </c:pt>
                <c:pt idx="59">
                  <c:v>116.0</c:v>
                </c:pt>
                <c:pt idx="60">
                  <c:v>6.0</c:v>
                </c:pt>
                <c:pt idx="61">
                  <c:v>22.0</c:v>
                </c:pt>
                <c:pt idx="62">
                  <c:v>78.0</c:v>
                </c:pt>
                <c:pt idx="63">
                  <c:v>101.0</c:v>
                </c:pt>
                <c:pt idx="64">
                  <c:v>131.0</c:v>
                </c:pt>
                <c:pt idx="65">
                  <c:v>230.0</c:v>
                </c:pt>
                <c:pt idx="66">
                  <c:v>38.0</c:v>
                </c:pt>
                <c:pt idx="67">
                  <c:v>149.0</c:v>
                </c:pt>
                <c:pt idx="68">
                  <c:v>293.0</c:v>
                </c:pt>
                <c:pt idx="69">
                  <c:v>21.0</c:v>
                </c:pt>
                <c:pt idx="70">
                  <c:v>100.0</c:v>
                </c:pt>
                <c:pt idx="71">
                  <c:v>93.0</c:v>
                </c:pt>
                <c:pt idx="72">
                  <c:v>25.0</c:v>
                </c:pt>
                <c:pt idx="73">
                  <c:v>38.0</c:v>
                </c:pt>
                <c:pt idx="74">
                  <c:v>6.0</c:v>
                </c:pt>
                <c:pt idx="75">
                  <c:v>18.0</c:v>
                </c:pt>
                <c:pt idx="76">
                  <c:v>147.0</c:v>
                </c:pt>
                <c:pt idx="77">
                  <c:v>30.0</c:v>
                </c:pt>
                <c:pt idx="78">
                  <c:v>28.0</c:v>
                </c:pt>
                <c:pt idx="79">
                  <c:v>33.0</c:v>
                </c:pt>
                <c:pt idx="80">
                  <c:v>8.0</c:v>
                </c:pt>
                <c:pt idx="81">
                  <c:v>2.0</c:v>
                </c:pt>
                <c:pt idx="82">
                  <c:v>198.0</c:v>
                </c:pt>
                <c:pt idx="83">
                  <c:v>4.0</c:v>
                </c:pt>
                <c:pt idx="84">
                  <c:v>119.0</c:v>
                </c:pt>
                <c:pt idx="85">
                  <c:v>113.0</c:v>
                </c:pt>
                <c:pt idx="86">
                  <c:v>79.0</c:v>
                </c:pt>
                <c:pt idx="87">
                  <c:v>26.0</c:v>
                </c:pt>
                <c:pt idx="88">
                  <c:v>81.0</c:v>
                </c:pt>
                <c:pt idx="89">
                  <c:v>74.0</c:v>
                </c:pt>
                <c:pt idx="90">
                  <c:v>55.0</c:v>
                </c:pt>
                <c:pt idx="91">
                  <c:v>137.0</c:v>
                </c:pt>
                <c:pt idx="92">
                  <c:v>31.0</c:v>
                </c:pt>
                <c:pt idx="93">
                  <c:v>173.0</c:v>
                </c:pt>
                <c:pt idx="94">
                  <c:v>145.0</c:v>
                </c:pt>
                <c:pt idx="95">
                  <c:v>82.0</c:v>
                </c:pt>
                <c:pt idx="96">
                  <c:v>77.0</c:v>
                </c:pt>
                <c:pt idx="97">
                  <c:v>0.0</c:v>
                </c:pt>
                <c:pt idx="98">
                  <c:v>97.0</c:v>
                </c:pt>
                <c:pt idx="99">
                  <c:v>226.0</c:v>
                </c:pt>
                <c:pt idx="100">
                  <c:v>18.0</c:v>
                </c:pt>
                <c:pt idx="101">
                  <c:v>40.0</c:v>
                </c:pt>
                <c:pt idx="102">
                  <c:v>111.0</c:v>
                </c:pt>
                <c:pt idx="103">
                  <c:v>181.0</c:v>
                </c:pt>
                <c:pt idx="104">
                  <c:v>0.0</c:v>
                </c:pt>
                <c:pt idx="105">
                  <c:v>43.0</c:v>
                </c:pt>
                <c:pt idx="106">
                  <c:v>2.0</c:v>
                </c:pt>
                <c:pt idx="107">
                  <c:v>166.0</c:v>
                </c:pt>
                <c:pt idx="108">
                  <c:v>15.0</c:v>
                </c:pt>
                <c:pt idx="109">
                  <c:v>155.0</c:v>
                </c:pt>
                <c:pt idx="110">
                  <c:v>0.0</c:v>
                </c:pt>
                <c:pt idx="111">
                  <c:v>31.0</c:v>
                </c:pt>
                <c:pt idx="112">
                  <c:v>5.0</c:v>
                </c:pt>
                <c:pt idx="113">
                  <c:v>13.0</c:v>
                </c:pt>
                <c:pt idx="114">
                  <c:v>1.0</c:v>
                </c:pt>
                <c:pt idx="115">
                  <c:v>29.0</c:v>
                </c:pt>
                <c:pt idx="116">
                  <c:v>14.0</c:v>
                </c:pt>
                <c:pt idx="117">
                  <c:v>1.0</c:v>
                </c:pt>
                <c:pt idx="118">
                  <c:v>102.0</c:v>
                </c:pt>
                <c:pt idx="119">
                  <c:v>21.0</c:v>
                </c:pt>
                <c:pt idx="120">
                  <c:v>9.0</c:v>
                </c:pt>
                <c:pt idx="121">
                  <c:v>0.0</c:v>
                </c:pt>
                <c:pt idx="122">
                  <c:v>11.0</c:v>
                </c:pt>
                <c:pt idx="123">
                  <c:v>76.0</c:v>
                </c:pt>
                <c:pt idx="124">
                  <c:v>133.0</c:v>
                </c:pt>
                <c:pt idx="125">
                  <c:v>126.0</c:v>
                </c:pt>
                <c:pt idx="126">
                  <c:v>3.0</c:v>
                </c:pt>
                <c:pt idx="127">
                  <c:v>68.0</c:v>
                </c:pt>
                <c:pt idx="128">
                  <c:v>0.0</c:v>
                </c:pt>
                <c:pt idx="129">
                  <c:v>0.0</c:v>
                </c:pt>
                <c:pt idx="130">
                  <c:v>99.0</c:v>
                </c:pt>
                <c:pt idx="131">
                  <c:v>43.0</c:v>
                </c:pt>
                <c:pt idx="132">
                  <c:v>6.0</c:v>
                </c:pt>
                <c:pt idx="133">
                  <c:v>30.0</c:v>
                </c:pt>
                <c:pt idx="134">
                  <c:v>6.0</c:v>
                </c:pt>
                <c:pt idx="135">
                  <c:v>88.0</c:v>
                </c:pt>
                <c:pt idx="136">
                  <c:v>5.0</c:v>
                </c:pt>
                <c:pt idx="137">
                  <c:v>20.0</c:v>
                </c:pt>
                <c:pt idx="138">
                  <c:v>12.0</c:v>
                </c:pt>
                <c:pt idx="139">
                  <c:v>3.0</c:v>
                </c:pt>
                <c:pt idx="140">
                  <c:v>0.0</c:v>
                </c:pt>
                <c:pt idx="141">
                  <c:v>38.0</c:v>
                </c:pt>
                <c:pt idx="142">
                  <c:v>25.0</c:v>
                </c:pt>
                <c:pt idx="143">
                  <c:v>70.0</c:v>
                </c:pt>
                <c:pt idx="144">
                  <c:v>149.0</c:v>
                </c:pt>
                <c:pt idx="145">
                  <c:v>79.0</c:v>
                </c:pt>
                <c:pt idx="146">
                  <c:v>36.0</c:v>
                </c:pt>
                <c:pt idx="147">
                  <c:v>3.0</c:v>
                </c:pt>
                <c:pt idx="148">
                  <c:v>21.0</c:v>
                </c:pt>
                <c:pt idx="149">
                  <c:v>19.0</c:v>
                </c:pt>
                <c:pt idx="150">
                  <c:v>1.0</c:v>
                </c:pt>
                <c:pt idx="151">
                  <c:v>33.0</c:v>
                </c:pt>
                <c:pt idx="152">
                  <c:v>125.0</c:v>
                </c:pt>
                <c:pt idx="153">
                  <c:v>58.0</c:v>
                </c:pt>
                <c:pt idx="154">
                  <c:v>0.0</c:v>
                </c:pt>
                <c:pt idx="155">
                  <c:v>26.0</c:v>
                </c:pt>
                <c:pt idx="156">
                  <c:v>0.0</c:v>
                </c:pt>
                <c:pt idx="157">
                  <c:v>2.0</c:v>
                </c:pt>
                <c:pt idx="158">
                  <c:v>56.0</c:v>
                </c:pt>
                <c:pt idx="159">
                  <c:v>8.0</c:v>
                </c:pt>
                <c:pt idx="160">
                  <c:v>4.0</c:v>
                </c:pt>
                <c:pt idx="161">
                  <c:v>27.0</c:v>
                </c:pt>
                <c:pt idx="162">
                  <c:v>1.0</c:v>
                </c:pt>
                <c:pt idx="163">
                  <c:v>56.0</c:v>
                </c:pt>
                <c:pt idx="164">
                  <c:v>26.0</c:v>
                </c:pt>
                <c:pt idx="165">
                  <c:v>63.0</c:v>
                </c:pt>
                <c:pt idx="166">
                  <c:v>54.0</c:v>
                </c:pt>
                <c:pt idx="167">
                  <c:v>93.0</c:v>
                </c:pt>
                <c:pt idx="168">
                  <c:v>93.0</c:v>
                </c:pt>
                <c:pt idx="169">
                  <c:v>2.0</c:v>
                </c:pt>
                <c:pt idx="170">
                  <c:v>70.0</c:v>
                </c:pt>
                <c:pt idx="171">
                  <c:v>19.0</c:v>
                </c:pt>
                <c:pt idx="172">
                  <c:v>22.0</c:v>
                </c:pt>
                <c:pt idx="173">
                  <c:v>8.0</c:v>
                </c:pt>
                <c:pt idx="174">
                  <c:v>33.0</c:v>
                </c:pt>
                <c:pt idx="175">
                  <c:v>5.0</c:v>
                </c:pt>
                <c:pt idx="176">
                  <c:v>31.0</c:v>
                </c:pt>
                <c:pt idx="177">
                  <c:v>11.0</c:v>
                </c:pt>
                <c:pt idx="178">
                  <c:v>42.0</c:v>
                </c:pt>
                <c:pt idx="179">
                  <c:v>35.0</c:v>
                </c:pt>
                <c:pt idx="180">
                  <c:v>0.0</c:v>
                </c:pt>
                <c:pt idx="181">
                  <c:v>83.0</c:v>
                </c:pt>
                <c:pt idx="182">
                  <c:v>96.0</c:v>
                </c:pt>
                <c:pt idx="183">
                  <c:v>71.0</c:v>
                </c:pt>
                <c:pt idx="184">
                  <c:v>32.0</c:v>
                </c:pt>
                <c:pt idx="185">
                  <c:v>4.0</c:v>
                </c:pt>
                <c:pt idx="186">
                  <c:v>0.0</c:v>
                </c:pt>
                <c:pt idx="187">
                  <c:v>0.0</c:v>
                </c:pt>
                <c:pt idx="188">
                  <c:v>8.0</c:v>
                </c:pt>
                <c:pt idx="189">
                  <c:v>1.0</c:v>
                </c:pt>
                <c:pt idx="190">
                  <c:v>103.0</c:v>
                </c:pt>
                <c:pt idx="191">
                  <c:v>1.0</c:v>
                </c:pt>
                <c:pt idx="192">
                  <c:v>30.0</c:v>
                </c:pt>
                <c:pt idx="193">
                  <c:v>4.0</c:v>
                </c:pt>
                <c:pt idx="194">
                  <c:v>42.0</c:v>
                </c:pt>
                <c:pt idx="195">
                  <c:v>34.0</c:v>
                </c:pt>
                <c:pt idx="196">
                  <c:v>28.0</c:v>
                </c:pt>
                <c:pt idx="197">
                  <c:v>10.0</c:v>
                </c:pt>
                <c:pt idx="198">
                  <c:v>20.0</c:v>
                </c:pt>
                <c:pt idx="199">
                  <c:v>0.0</c:v>
                </c:pt>
                <c:pt idx="200">
                  <c:v>15.0</c:v>
                </c:pt>
                <c:pt idx="201">
                  <c:v>2.0</c:v>
                </c:pt>
                <c:pt idx="202">
                  <c:v>46.0</c:v>
                </c:pt>
                <c:pt idx="203">
                  <c:v>0.0</c:v>
                </c:pt>
                <c:pt idx="204">
                  <c:v>56.0</c:v>
                </c:pt>
                <c:pt idx="205">
                  <c:v>7.0</c:v>
                </c:pt>
                <c:pt idx="206">
                  <c:v>24.0</c:v>
                </c:pt>
                <c:pt idx="207">
                  <c:v>40.0</c:v>
                </c:pt>
                <c:pt idx="208">
                  <c:v>18.0</c:v>
                </c:pt>
                <c:pt idx="209">
                  <c:v>1.0</c:v>
                </c:pt>
                <c:pt idx="210">
                  <c:v>0.0</c:v>
                </c:pt>
                <c:pt idx="211">
                  <c:v>9.0</c:v>
                </c:pt>
                <c:pt idx="212">
                  <c:v>2.0</c:v>
                </c:pt>
                <c:pt idx="213">
                  <c:v>1.0</c:v>
                </c:pt>
                <c:pt idx="214">
                  <c:v>44.0</c:v>
                </c:pt>
                <c:pt idx="215">
                  <c:v>4.0</c:v>
                </c:pt>
                <c:pt idx="216">
                  <c:v>1.0</c:v>
                </c:pt>
                <c:pt idx="217">
                  <c:v>0.0</c:v>
                </c:pt>
                <c:pt idx="218">
                  <c:v>21.0</c:v>
                </c:pt>
                <c:pt idx="219">
                  <c:v>0.0</c:v>
                </c:pt>
                <c:pt idx="220">
                  <c:v>88.0</c:v>
                </c:pt>
                <c:pt idx="221">
                  <c:v>26.0</c:v>
                </c:pt>
                <c:pt idx="222">
                  <c:v>8.0</c:v>
                </c:pt>
                <c:pt idx="223">
                  <c:v>7.0</c:v>
                </c:pt>
                <c:pt idx="224">
                  <c:v>11.0</c:v>
                </c:pt>
                <c:pt idx="225">
                  <c:v>11.0</c:v>
                </c:pt>
                <c:pt idx="226">
                  <c:v>76.0</c:v>
                </c:pt>
                <c:pt idx="227">
                  <c:v>64.0</c:v>
                </c:pt>
                <c:pt idx="228">
                  <c:v>32.0</c:v>
                </c:pt>
                <c:pt idx="229">
                  <c:v>33.0</c:v>
                </c:pt>
                <c:pt idx="230">
                  <c:v>21.0</c:v>
                </c:pt>
                <c:pt idx="231">
                  <c:v>16.0</c:v>
                </c:pt>
                <c:pt idx="232">
                  <c:v>81.0</c:v>
                </c:pt>
                <c:pt idx="233">
                  <c:v>44.0</c:v>
                </c:pt>
                <c:pt idx="234">
                  <c:v>28.0</c:v>
                </c:pt>
                <c:pt idx="235">
                  <c:v>25.0</c:v>
                </c:pt>
                <c:pt idx="236">
                  <c:v>5.0</c:v>
                </c:pt>
                <c:pt idx="237">
                  <c:v>20.0</c:v>
                </c:pt>
                <c:pt idx="238">
                  <c:v>6.0</c:v>
                </c:pt>
                <c:pt idx="239">
                  <c:v>4.0</c:v>
                </c:pt>
                <c:pt idx="240">
                  <c:v>78.0</c:v>
                </c:pt>
                <c:pt idx="241">
                  <c:v>36.0</c:v>
                </c:pt>
                <c:pt idx="242">
                  <c:v>38.0</c:v>
                </c:pt>
                <c:pt idx="243">
                  <c:v>25.0</c:v>
                </c:pt>
                <c:pt idx="244">
                  <c:v>23.0</c:v>
                </c:pt>
                <c:pt idx="245">
                  <c:v>37.0</c:v>
                </c:pt>
                <c:pt idx="246">
                  <c:v>75.0</c:v>
                </c:pt>
                <c:pt idx="247">
                  <c:v>75.0</c:v>
                </c:pt>
                <c:pt idx="248">
                  <c:v>75.0</c:v>
                </c:pt>
                <c:pt idx="249">
                  <c:v>12.0</c:v>
                </c:pt>
                <c:pt idx="250">
                  <c:v>0.0</c:v>
                </c:pt>
                <c:pt idx="251">
                  <c:v>74.0</c:v>
                </c:pt>
                <c:pt idx="252">
                  <c:v>19.0</c:v>
                </c:pt>
                <c:pt idx="253">
                  <c:v>7.0</c:v>
                </c:pt>
                <c:pt idx="254">
                  <c:v>5.0</c:v>
                </c:pt>
                <c:pt idx="255">
                  <c:v>0.0</c:v>
                </c:pt>
                <c:pt idx="256">
                  <c:v>71.0</c:v>
                </c:pt>
                <c:pt idx="257">
                  <c:v>8.0</c:v>
                </c:pt>
                <c:pt idx="258">
                  <c:v>30.0</c:v>
                </c:pt>
                <c:pt idx="259">
                  <c:v>15.0</c:v>
                </c:pt>
                <c:pt idx="260">
                  <c:v>0.0</c:v>
                </c:pt>
                <c:pt idx="261">
                  <c:v>19.0</c:v>
                </c:pt>
                <c:pt idx="262">
                  <c:v>15.0</c:v>
                </c:pt>
                <c:pt idx="263">
                  <c:v>12.0</c:v>
                </c:pt>
                <c:pt idx="264">
                  <c:v>37.0</c:v>
                </c:pt>
                <c:pt idx="265">
                  <c:v>21.0</c:v>
                </c:pt>
                <c:pt idx="266">
                  <c:v>15.0</c:v>
                </c:pt>
                <c:pt idx="267">
                  <c:v>0.0</c:v>
                </c:pt>
                <c:pt idx="268">
                  <c:v>0.0</c:v>
                </c:pt>
                <c:pt idx="269">
                  <c:v>0.0</c:v>
                </c:pt>
                <c:pt idx="270">
                  <c:v>64.0</c:v>
                </c:pt>
                <c:pt idx="271">
                  <c:v>63.0</c:v>
                </c:pt>
                <c:pt idx="272">
                  <c:v>62.0</c:v>
                </c:pt>
                <c:pt idx="273">
                  <c:v>21.0</c:v>
                </c:pt>
                <c:pt idx="274">
                  <c:v>5.0</c:v>
                </c:pt>
                <c:pt idx="275">
                  <c:v>62.0</c:v>
                </c:pt>
                <c:pt idx="276">
                  <c:v>46.0</c:v>
                </c:pt>
                <c:pt idx="277">
                  <c:v>5.0</c:v>
                </c:pt>
                <c:pt idx="278">
                  <c:v>15.0</c:v>
                </c:pt>
                <c:pt idx="279">
                  <c:v>29.0</c:v>
                </c:pt>
                <c:pt idx="280">
                  <c:v>41.0</c:v>
                </c:pt>
                <c:pt idx="281">
                  <c:v>29.0</c:v>
                </c:pt>
                <c:pt idx="282">
                  <c:v>26.0</c:v>
                </c:pt>
                <c:pt idx="283">
                  <c:v>24.0</c:v>
                </c:pt>
                <c:pt idx="284">
                  <c:v>15.0</c:v>
                </c:pt>
                <c:pt idx="285">
                  <c:v>6.0</c:v>
                </c:pt>
                <c:pt idx="286">
                  <c:v>0.0</c:v>
                </c:pt>
                <c:pt idx="287">
                  <c:v>8.0</c:v>
                </c:pt>
                <c:pt idx="288">
                  <c:v>8.0</c:v>
                </c:pt>
                <c:pt idx="289">
                  <c:v>1.0</c:v>
                </c:pt>
                <c:pt idx="290">
                  <c:v>2.0</c:v>
                </c:pt>
                <c:pt idx="291">
                  <c:v>2.0</c:v>
                </c:pt>
                <c:pt idx="292">
                  <c:v>3.0</c:v>
                </c:pt>
                <c:pt idx="293">
                  <c:v>0.0</c:v>
                </c:pt>
                <c:pt idx="294">
                  <c:v>43.0</c:v>
                </c:pt>
                <c:pt idx="295">
                  <c:v>37.0</c:v>
                </c:pt>
                <c:pt idx="296">
                  <c:v>30.0</c:v>
                </c:pt>
                <c:pt idx="297">
                  <c:v>20.0</c:v>
                </c:pt>
                <c:pt idx="298">
                  <c:v>1.0</c:v>
                </c:pt>
                <c:pt idx="299">
                  <c:v>26.0</c:v>
                </c:pt>
                <c:pt idx="300">
                  <c:v>5.0</c:v>
                </c:pt>
                <c:pt idx="301">
                  <c:v>1.0</c:v>
                </c:pt>
                <c:pt idx="302">
                  <c:v>51.0</c:v>
                </c:pt>
                <c:pt idx="303">
                  <c:v>33.0</c:v>
                </c:pt>
                <c:pt idx="304">
                  <c:v>0.0</c:v>
                </c:pt>
                <c:pt idx="305">
                  <c:v>50.0</c:v>
                </c:pt>
                <c:pt idx="306">
                  <c:v>3.0</c:v>
                </c:pt>
                <c:pt idx="307">
                  <c:v>23.0</c:v>
                </c:pt>
                <c:pt idx="308">
                  <c:v>12.0</c:v>
                </c:pt>
                <c:pt idx="309">
                  <c:v>10.0</c:v>
                </c:pt>
                <c:pt idx="310">
                  <c:v>3.0</c:v>
                </c:pt>
                <c:pt idx="311">
                  <c:v>0.0</c:v>
                </c:pt>
                <c:pt idx="312">
                  <c:v>24.0</c:v>
                </c:pt>
                <c:pt idx="313">
                  <c:v>7.0</c:v>
                </c:pt>
                <c:pt idx="314">
                  <c:v>16.0</c:v>
                </c:pt>
                <c:pt idx="315">
                  <c:v>11.0</c:v>
                </c:pt>
                <c:pt idx="316">
                  <c:v>6.0</c:v>
                </c:pt>
                <c:pt idx="317">
                  <c:v>0.0</c:v>
                </c:pt>
                <c:pt idx="318">
                  <c:v>39.0</c:v>
                </c:pt>
                <c:pt idx="319">
                  <c:v>35.0</c:v>
                </c:pt>
                <c:pt idx="320">
                  <c:v>26.0</c:v>
                </c:pt>
                <c:pt idx="321">
                  <c:v>3.0</c:v>
                </c:pt>
                <c:pt idx="322">
                  <c:v>1.0</c:v>
                </c:pt>
                <c:pt idx="323">
                  <c:v>45.0</c:v>
                </c:pt>
                <c:pt idx="324">
                  <c:v>21.0</c:v>
                </c:pt>
                <c:pt idx="325">
                  <c:v>39.0</c:v>
                </c:pt>
                <c:pt idx="326">
                  <c:v>15.0</c:v>
                </c:pt>
                <c:pt idx="327">
                  <c:v>6.0</c:v>
                </c:pt>
                <c:pt idx="328">
                  <c:v>10.0</c:v>
                </c:pt>
                <c:pt idx="329">
                  <c:v>8.0</c:v>
                </c:pt>
                <c:pt idx="330">
                  <c:v>6.0</c:v>
                </c:pt>
                <c:pt idx="331">
                  <c:v>33.0</c:v>
                </c:pt>
                <c:pt idx="332">
                  <c:v>32.0</c:v>
                </c:pt>
                <c:pt idx="333">
                  <c:v>16.0</c:v>
                </c:pt>
                <c:pt idx="334">
                  <c:v>6.0</c:v>
                </c:pt>
                <c:pt idx="335">
                  <c:v>39.0</c:v>
                </c:pt>
                <c:pt idx="336">
                  <c:v>39.0</c:v>
                </c:pt>
                <c:pt idx="337">
                  <c:v>21.0</c:v>
                </c:pt>
                <c:pt idx="338">
                  <c:v>3.0</c:v>
                </c:pt>
                <c:pt idx="339">
                  <c:v>0.0</c:v>
                </c:pt>
                <c:pt idx="340">
                  <c:v>38.0</c:v>
                </c:pt>
                <c:pt idx="341">
                  <c:v>28.0</c:v>
                </c:pt>
                <c:pt idx="342">
                  <c:v>12.0</c:v>
                </c:pt>
                <c:pt idx="343">
                  <c:v>9.0</c:v>
                </c:pt>
                <c:pt idx="344">
                  <c:v>0.0</c:v>
                </c:pt>
                <c:pt idx="345">
                  <c:v>37.0</c:v>
                </c:pt>
                <c:pt idx="346">
                  <c:v>19.0</c:v>
                </c:pt>
                <c:pt idx="347">
                  <c:v>8.0</c:v>
                </c:pt>
                <c:pt idx="348">
                  <c:v>6.0</c:v>
                </c:pt>
                <c:pt idx="349">
                  <c:v>5.0</c:v>
                </c:pt>
                <c:pt idx="350">
                  <c:v>2.0</c:v>
                </c:pt>
                <c:pt idx="351">
                  <c:v>18.0</c:v>
                </c:pt>
                <c:pt idx="352">
                  <c:v>10.0</c:v>
                </c:pt>
                <c:pt idx="353">
                  <c:v>14.0</c:v>
                </c:pt>
                <c:pt idx="354">
                  <c:v>4.0</c:v>
                </c:pt>
                <c:pt idx="355">
                  <c:v>34.0</c:v>
                </c:pt>
                <c:pt idx="356">
                  <c:v>18.0</c:v>
                </c:pt>
                <c:pt idx="357">
                  <c:v>12.0</c:v>
                </c:pt>
                <c:pt idx="358">
                  <c:v>6.0</c:v>
                </c:pt>
                <c:pt idx="359">
                  <c:v>3.0</c:v>
                </c:pt>
                <c:pt idx="360">
                  <c:v>3.0</c:v>
                </c:pt>
                <c:pt idx="361">
                  <c:v>2.0</c:v>
                </c:pt>
                <c:pt idx="362">
                  <c:v>33.0</c:v>
                </c:pt>
                <c:pt idx="363">
                  <c:v>33.0</c:v>
                </c:pt>
                <c:pt idx="364">
                  <c:v>17.0</c:v>
                </c:pt>
                <c:pt idx="365">
                  <c:v>12.0</c:v>
                </c:pt>
                <c:pt idx="366">
                  <c:v>23.0</c:v>
                </c:pt>
                <c:pt idx="367">
                  <c:v>4.0</c:v>
                </c:pt>
                <c:pt idx="368">
                  <c:v>0.0</c:v>
                </c:pt>
                <c:pt idx="369">
                  <c:v>12.0</c:v>
                </c:pt>
                <c:pt idx="370">
                  <c:v>5.0</c:v>
                </c:pt>
                <c:pt idx="371">
                  <c:v>12.0</c:v>
                </c:pt>
                <c:pt idx="372">
                  <c:v>11.0</c:v>
                </c:pt>
                <c:pt idx="373">
                  <c:v>3.0</c:v>
                </c:pt>
                <c:pt idx="374">
                  <c:v>1.0</c:v>
                </c:pt>
                <c:pt idx="375">
                  <c:v>23.0</c:v>
                </c:pt>
                <c:pt idx="376">
                  <c:v>14.0</c:v>
                </c:pt>
                <c:pt idx="377">
                  <c:v>3.0</c:v>
                </c:pt>
                <c:pt idx="378">
                  <c:v>0.0</c:v>
                </c:pt>
                <c:pt idx="379">
                  <c:v>27.0</c:v>
                </c:pt>
                <c:pt idx="380">
                  <c:v>22.0</c:v>
                </c:pt>
                <c:pt idx="381">
                  <c:v>10.0</c:v>
                </c:pt>
                <c:pt idx="382">
                  <c:v>8.0</c:v>
                </c:pt>
                <c:pt idx="383">
                  <c:v>2.0</c:v>
                </c:pt>
                <c:pt idx="384">
                  <c:v>2.0</c:v>
                </c:pt>
                <c:pt idx="385">
                  <c:v>2.0</c:v>
                </c:pt>
                <c:pt idx="386">
                  <c:v>2.0</c:v>
                </c:pt>
                <c:pt idx="387">
                  <c:v>2.0</c:v>
                </c:pt>
                <c:pt idx="388">
                  <c:v>0.0</c:v>
                </c:pt>
                <c:pt idx="389">
                  <c:v>17.0</c:v>
                </c:pt>
                <c:pt idx="390">
                  <c:v>15.0</c:v>
                </c:pt>
                <c:pt idx="391">
                  <c:v>11.0</c:v>
                </c:pt>
                <c:pt idx="392">
                  <c:v>5.0</c:v>
                </c:pt>
                <c:pt idx="393">
                  <c:v>0.0</c:v>
                </c:pt>
                <c:pt idx="394">
                  <c:v>26.0</c:v>
                </c:pt>
                <c:pt idx="395">
                  <c:v>26.0</c:v>
                </c:pt>
                <c:pt idx="396">
                  <c:v>10.0</c:v>
                </c:pt>
                <c:pt idx="397">
                  <c:v>6.0</c:v>
                </c:pt>
                <c:pt idx="398">
                  <c:v>4.0</c:v>
                </c:pt>
                <c:pt idx="399">
                  <c:v>25.0</c:v>
                </c:pt>
                <c:pt idx="400">
                  <c:v>24.0</c:v>
                </c:pt>
                <c:pt idx="401">
                  <c:v>13.0</c:v>
                </c:pt>
                <c:pt idx="402">
                  <c:v>5.0</c:v>
                </c:pt>
                <c:pt idx="403">
                  <c:v>15.0</c:v>
                </c:pt>
                <c:pt idx="404">
                  <c:v>14.0</c:v>
                </c:pt>
                <c:pt idx="405">
                  <c:v>12.0</c:v>
                </c:pt>
                <c:pt idx="406">
                  <c:v>12.0</c:v>
                </c:pt>
                <c:pt idx="407">
                  <c:v>3.0</c:v>
                </c:pt>
                <c:pt idx="408">
                  <c:v>0.0</c:v>
                </c:pt>
                <c:pt idx="409">
                  <c:v>7.0</c:v>
                </c:pt>
                <c:pt idx="410">
                  <c:v>7.0</c:v>
                </c:pt>
                <c:pt idx="411">
                  <c:v>17.0</c:v>
                </c:pt>
                <c:pt idx="412">
                  <c:v>11.0</c:v>
                </c:pt>
                <c:pt idx="413">
                  <c:v>10.0</c:v>
                </c:pt>
                <c:pt idx="414">
                  <c:v>10.0</c:v>
                </c:pt>
                <c:pt idx="415">
                  <c:v>9.0</c:v>
                </c:pt>
                <c:pt idx="416">
                  <c:v>6.0</c:v>
                </c:pt>
                <c:pt idx="417">
                  <c:v>5.0</c:v>
                </c:pt>
                <c:pt idx="418">
                  <c:v>1.0</c:v>
                </c:pt>
                <c:pt idx="419">
                  <c:v>0.0</c:v>
                </c:pt>
                <c:pt idx="420">
                  <c:v>21.0</c:v>
                </c:pt>
                <c:pt idx="421">
                  <c:v>21.0</c:v>
                </c:pt>
                <c:pt idx="422">
                  <c:v>10.0</c:v>
                </c:pt>
                <c:pt idx="423">
                  <c:v>1.0</c:v>
                </c:pt>
                <c:pt idx="424">
                  <c:v>0.0</c:v>
                </c:pt>
                <c:pt idx="425">
                  <c:v>12.0</c:v>
                </c:pt>
                <c:pt idx="426">
                  <c:v>5.0</c:v>
                </c:pt>
                <c:pt idx="427">
                  <c:v>4.0</c:v>
                </c:pt>
                <c:pt idx="428">
                  <c:v>3.0</c:v>
                </c:pt>
                <c:pt idx="429">
                  <c:v>0.0</c:v>
                </c:pt>
                <c:pt idx="430">
                  <c:v>0.0</c:v>
                </c:pt>
                <c:pt idx="431">
                  <c:v>19.0</c:v>
                </c:pt>
                <c:pt idx="432">
                  <c:v>19.0</c:v>
                </c:pt>
                <c:pt idx="433">
                  <c:v>11.0</c:v>
                </c:pt>
                <c:pt idx="434">
                  <c:v>6.0</c:v>
                </c:pt>
                <c:pt idx="435">
                  <c:v>1.0</c:v>
                </c:pt>
                <c:pt idx="436">
                  <c:v>0.0</c:v>
                </c:pt>
                <c:pt idx="437">
                  <c:v>0.0</c:v>
                </c:pt>
                <c:pt idx="438">
                  <c:v>1.0</c:v>
                </c:pt>
                <c:pt idx="439">
                  <c:v>0.0</c:v>
                </c:pt>
                <c:pt idx="440">
                  <c:v>0.0</c:v>
                </c:pt>
                <c:pt idx="441">
                  <c:v>17.0</c:v>
                </c:pt>
                <c:pt idx="442">
                  <c:v>16.0</c:v>
                </c:pt>
                <c:pt idx="443">
                  <c:v>9.0</c:v>
                </c:pt>
                <c:pt idx="444">
                  <c:v>4.0</c:v>
                </c:pt>
                <c:pt idx="445">
                  <c:v>3.0</c:v>
                </c:pt>
                <c:pt idx="446">
                  <c:v>3.0</c:v>
                </c:pt>
                <c:pt idx="447">
                  <c:v>1.0</c:v>
                </c:pt>
                <c:pt idx="448">
                  <c:v>0.0</c:v>
                </c:pt>
                <c:pt idx="449">
                  <c:v>0.0</c:v>
                </c:pt>
                <c:pt idx="450">
                  <c:v>16.0</c:v>
                </c:pt>
                <c:pt idx="451">
                  <c:v>16.0</c:v>
                </c:pt>
                <c:pt idx="452">
                  <c:v>7.0</c:v>
                </c:pt>
                <c:pt idx="453">
                  <c:v>2.0</c:v>
                </c:pt>
                <c:pt idx="454">
                  <c:v>2.0</c:v>
                </c:pt>
                <c:pt idx="455">
                  <c:v>2.0</c:v>
                </c:pt>
                <c:pt idx="456">
                  <c:v>0.0</c:v>
                </c:pt>
                <c:pt idx="457">
                  <c:v>15.0</c:v>
                </c:pt>
                <c:pt idx="458">
                  <c:v>15.0</c:v>
                </c:pt>
                <c:pt idx="459">
                  <c:v>15.0</c:v>
                </c:pt>
                <c:pt idx="460">
                  <c:v>12.0</c:v>
                </c:pt>
                <c:pt idx="461">
                  <c:v>9.0</c:v>
                </c:pt>
                <c:pt idx="462">
                  <c:v>7.0</c:v>
                </c:pt>
                <c:pt idx="463">
                  <c:v>4.0</c:v>
                </c:pt>
                <c:pt idx="464">
                  <c:v>4.0</c:v>
                </c:pt>
                <c:pt idx="465">
                  <c:v>2.0</c:v>
                </c:pt>
                <c:pt idx="466">
                  <c:v>0.0</c:v>
                </c:pt>
                <c:pt idx="467">
                  <c:v>0.0</c:v>
                </c:pt>
                <c:pt idx="468">
                  <c:v>14.0</c:v>
                </c:pt>
                <c:pt idx="469">
                  <c:v>14.0</c:v>
                </c:pt>
                <c:pt idx="470">
                  <c:v>12.0</c:v>
                </c:pt>
                <c:pt idx="471">
                  <c:v>6.0</c:v>
                </c:pt>
                <c:pt idx="472">
                  <c:v>2.0</c:v>
                </c:pt>
                <c:pt idx="473">
                  <c:v>1.0</c:v>
                </c:pt>
                <c:pt idx="474">
                  <c:v>13.0</c:v>
                </c:pt>
                <c:pt idx="475">
                  <c:v>13.0</c:v>
                </c:pt>
                <c:pt idx="476">
                  <c:v>8.0</c:v>
                </c:pt>
                <c:pt idx="477">
                  <c:v>8.0</c:v>
                </c:pt>
                <c:pt idx="478">
                  <c:v>7.0</c:v>
                </c:pt>
                <c:pt idx="479">
                  <c:v>6.0</c:v>
                </c:pt>
                <c:pt idx="480">
                  <c:v>5.0</c:v>
                </c:pt>
                <c:pt idx="481">
                  <c:v>5.0</c:v>
                </c:pt>
                <c:pt idx="482">
                  <c:v>5.0</c:v>
                </c:pt>
                <c:pt idx="483">
                  <c:v>4.0</c:v>
                </c:pt>
                <c:pt idx="484">
                  <c:v>3.0</c:v>
                </c:pt>
                <c:pt idx="485">
                  <c:v>0.0</c:v>
                </c:pt>
                <c:pt idx="486">
                  <c:v>0.0</c:v>
                </c:pt>
                <c:pt idx="487">
                  <c:v>12.0</c:v>
                </c:pt>
                <c:pt idx="488">
                  <c:v>4.0</c:v>
                </c:pt>
                <c:pt idx="489">
                  <c:v>4.0</c:v>
                </c:pt>
                <c:pt idx="490">
                  <c:v>3.0</c:v>
                </c:pt>
                <c:pt idx="491">
                  <c:v>3.0</c:v>
                </c:pt>
                <c:pt idx="492">
                  <c:v>2.0</c:v>
                </c:pt>
                <c:pt idx="493">
                  <c:v>11.0</c:v>
                </c:pt>
                <c:pt idx="494">
                  <c:v>11.0</c:v>
                </c:pt>
                <c:pt idx="495">
                  <c:v>8.0</c:v>
                </c:pt>
                <c:pt idx="496">
                  <c:v>7.0</c:v>
                </c:pt>
                <c:pt idx="497">
                  <c:v>3.0</c:v>
                </c:pt>
                <c:pt idx="498">
                  <c:v>0.0</c:v>
                </c:pt>
                <c:pt idx="499">
                  <c:v>0.0</c:v>
                </c:pt>
                <c:pt idx="500">
                  <c:v>10.0</c:v>
                </c:pt>
                <c:pt idx="501">
                  <c:v>6.0</c:v>
                </c:pt>
                <c:pt idx="502">
                  <c:v>5.0</c:v>
                </c:pt>
                <c:pt idx="503">
                  <c:v>0.0</c:v>
                </c:pt>
                <c:pt idx="504">
                  <c:v>0.0</c:v>
                </c:pt>
                <c:pt idx="505">
                  <c:v>0.0</c:v>
                </c:pt>
                <c:pt idx="506">
                  <c:v>9.0</c:v>
                </c:pt>
                <c:pt idx="507">
                  <c:v>9.0</c:v>
                </c:pt>
                <c:pt idx="508">
                  <c:v>6.0</c:v>
                </c:pt>
                <c:pt idx="509">
                  <c:v>3.0</c:v>
                </c:pt>
                <c:pt idx="510">
                  <c:v>2.0</c:v>
                </c:pt>
                <c:pt idx="511">
                  <c:v>1.0</c:v>
                </c:pt>
                <c:pt idx="512">
                  <c:v>0.0</c:v>
                </c:pt>
                <c:pt idx="513">
                  <c:v>8.0</c:v>
                </c:pt>
                <c:pt idx="514">
                  <c:v>8.0</c:v>
                </c:pt>
                <c:pt idx="515">
                  <c:v>7.0</c:v>
                </c:pt>
                <c:pt idx="516">
                  <c:v>6.0</c:v>
                </c:pt>
                <c:pt idx="517">
                  <c:v>4.0</c:v>
                </c:pt>
                <c:pt idx="518">
                  <c:v>3.0</c:v>
                </c:pt>
                <c:pt idx="519">
                  <c:v>1.0</c:v>
                </c:pt>
                <c:pt idx="520">
                  <c:v>0.0</c:v>
                </c:pt>
                <c:pt idx="521">
                  <c:v>7.0</c:v>
                </c:pt>
                <c:pt idx="522">
                  <c:v>7.0</c:v>
                </c:pt>
                <c:pt idx="523">
                  <c:v>7.0</c:v>
                </c:pt>
                <c:pt idx="524">
                  <c:v>3.0</c:v>
                </c:pt>
                <c:pt idx="525">
                  <c:v>2.0</c:v>
                </c:pt>
                <c:pt idx="526">
                  <c:v>1.0</c:v>
                </c:pt>
                <c:pt idx="527">
                  <c:v>1.0</c:v>
                </c:pt>
                <c:pt idx="528">
                  <c:v>0.0</c:v>
                </c:pt>
                <c:pt idx="529">
                  <c:v>6.0</c:v>
                </c:pt>
                <c:pt idx="530">
                  <c:v>4.0</c:v>
                </c:pt>
                <c:pt idx="531">
                  <c:v>4.0</c:v>
                </c:pt>
                <c:pt idx="532">
                  <c:v>4.0</c:v>
                </c:pt>
                <c:pt idx="533">
                  <c:v>3.0</c:v>
                </c:pt>
                <c:pt idx="534">
                  <c:v>3.0</c:v>
                </c:pt>
                <c:pt idx="535">
                  <c:v>2.0</c:v>
                </c:pt>
                <c:pt idx="536">
                  <c:v>2.0</c:v>
                </c:pt>
                <c:pt idx="537">
                  <c:v>1.0</c:v>
                </c:pt>
                <c:pt idx="538">
                  <c:v>0.0</c:v>
                </c:pt>
                <c:pt idx="539">
                  <c:v>5.0</c:v>
                </c:pt>
                <c:pt idx="540">
                  <c:v>5.0</c:v>
                </c:pt>
                <c:pt idx="541">
                  <c:v>3.0</c:v>
                </c:pt>
                <c:pt idx="542">
                  <c:v>3.0</c:v>
                </c:pt>
                <c:pt idx="543">
                  <c:v>0.0</c:v>
                </c:pt>
                <c:pt idx="544">
                  <c:v>4.0</c:v>
                </c:pt>
                <c:pt idx="545">
                  <c:v>4.0</c:v>
                </c:pt>
                <c:pt idx="546">
                  <c:v>3.0</c:v>
                </c:pt>
                <c:pt idx="547">
                  <c:v>3.0</c:v>
                </c:pt>
                <c:pt idx="548">
                  <c:v>3.0</c:v>
                </c:pt>
                <c:pt idx="549">
                  <c:v>2.0</c:v>
                </c:pt>
                <c:pt idx="550">
                  <c:v>2.0</c:v>
                </c:pt>
                <c:pt idx="551">
                  <c:v>2.0</c:v>
                </c:pt>
                <c:pt idx="552">
                  <c:v>2.0</c:v>
                </c:pt>
                <c:pt idx="553">
                  <c:v>1.0</c:v>
                </c:pt>
                <c:pt idx="554">
                  <c:v>1.0</c:v>
                </c:pt>
                <c:pt idx="555">
                  <c:v>0.0</c:v>
                </c:pt>
                <c:pt idx="556">
                  <c:v>0.0</c:v>
                </c:pt>
                <c:pt idx="557">
                  <c:v>0.0</c:v>
                </c:pt>
                <c:pt idx="558">
                  <c:v>0.0</c:v>
                </c:pt>
                <c:pt idx="559">
                  <c:v>0.0</c:v>
                </c:pt>
                <c:pt idx="560">
                  <c:v>3.0</c:v>
                </c:pt>
                <c:pt idx="561">
                  <c:v>3.0</c:v>
                </c:pt>
                <c:pt idx="562">
                  <c:v>3.0</c:v>
                </c:pt>
                <c:pt idx="563">
                  <c:v>0.0</c:v>
                </c:pt>
                <c:pt idx="564">
                  <c:v>0.0</c:v>
                </c:pt>
                <c:pt idx="565">
                  <c:v>2.0</c:v>
                </c:pt>
                <c:pt idx="566">
                  <c:v>2.0</c:v>
                </c:pt>
                <c:pt idx="567">
                  <c:v>2.0</c:v>
                </c:pt>
                <c:pt idx="568">
                  <c:v>2.0</c:v>
                </c:pt>
                <c:pt idx="569">
                  <c:v>1.0</c:v>
                </c:pt>
                <c:pt idx="570">
                  <c:v>1.0</c:v>
                </c:pt>
                <c:pt idx="571">
                  <c:v>1.0</c:v>
                </c:pt>
                <c:pt idx="572">
                  <c:v>1.0</c:v>
                </c:pt>
                <c:pt idx="573">
                  <c:v>1.0</c:v>
                </c:pt>
                <c:pt idx="574">
                  <c:v>1.0</c:v>
                </c:pt>
                <c:pt idx="575">
                  <c:v>0.0</c:v>
                </c:pt>
                <c:pt idx="576">
                  <c:v>0.0</c:v>
                </c:pt>
                <c:pt idx="577">
                  <c:v>0.0</c:v>
                </c:pt>
                <c:pt idx="578">
                  <c:v>1.0</c:v>
                </c:pt>
                <c:pt idx="579">
                  <c:v>1.0</c:v>
                </c:pt>
                <c:pt idx="580">
                  <c:v>1.0</c:v>
                </c:pt>
                <c:pt idx="581">
                  <c:v>0.0</c:v>
                </c:pt>
                <c:pt idx="582">
                  <c:v>0.0</c:v>
                </c:pt>
                <c:pt idx="583">
                  <c:v>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08295000"/>
        <c:axId val="1884162312"/>
      </c:lineChart>
      <c:catAx>
        <c:axId val="1908295000"/>
        <c:scaling>
          <c:orientation val="minMax"/>
        </c:scaling>
        <c:delete val="1"/>
        <c:axPos val="b"/>
        <c:majorTickMark val="out"/>
        <c:minorTickMark val="none"/>
        <c:tickLblPos val="none"/>
        <c:crossAx val="1884162312"/>
        <c:crosses val="autoZero"/>
        <c:auto val="1"/>
        <c:lblAlgn val="ctr"/>
        <c:lblOffset val="100"/>
        <c:noMultiLvlLbl val="0"/>
      </c:catAx>
      <c:valAx>
        <c:axId val="18841623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082950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0371222643974"/>
          <c:y val="0.0"/>
          <c:w val="0.305664308071862"/>
          <c:h val="1.0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Sheet1!$L$63:$L$66</c:f>
              <c:numCache>
                <c:formatCode>General</c:formatCode>
                <c:ptCount val="4"/>
                <c:pt idx="0">
                  <c:v>23.69808257999999</c:v>
                </c:pt>
                <c:pt idx="1">
                  <c:v>20.67238756999999</c:v>
                </c:pt>
                <c:pt idx="2">
                  <c:v>25.10331148000001</c:v>
                </c:pt>
                <c:pt idx="3">
                  <c:v>25.25139665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10470536"/>
        <c:axId val="1810382184"/>
      </c:barChart>
      <c:catAx>
        <c:axId val="1810470536"/>
        <c:scaling>
          <c:orientation val="minMax"/>
        </c:scaling>
        <c:delete val="1"/>
        <c:axPos val="b"/>
        <c:majorTickMark val="out"/>
        <c:minorTickMark val="none"/>
        <c:tickLblPos val="none"/>
        <c:crossAx val="1810382184"/>
        <c:crosses val="autoZero"/>
        <c:auto val="1"/>
        <c:lblAlgn val="ctr"/>
        <c:lblOffset val="100"/>
        <c:noMultiLvlLbl val="0"/>
      </c:catAx>
      <c:valAx>
        <c:axId val="18103821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104705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Лузерный проект</c:v>
          </c:tx>
          <c:marker>
            <c:symbol val="none"/>
          </c:marker>
          <c:val>
            <c:numRef>
              <c:f>auto_domains_new_urls_avg_pls.t!$I$9:$I$14</c:f>
              <c:numCache>
                <c:formatCode>General</c:formatCode>
                <c:ptCount val="6"/>
                <c:pt idx="0">
                  <c:v>210.0</c:v>
                </c:pt>
                <c:pt idx="1">
                  <c:v>44.0</c:v>
                </c:pt>
                <c:pt idx="2">
                  <c:v>21.0</c:v>
                </c:pt>
                <c:pt idx="3">
                  <c:v>10.0</c:v>
                </c:pt>
                <c:pt idx="4">
                  <c:v>18.0</c:v>
                </c:pt>
                <c:pt idx="5">
                  <c:v>16.0</c:v>
                </c:pt>
              </c:numCache>
            </c:numRef>
          </c:val>
          <c:smooth val="0"/>
        </c:ser>
        <c:ser>
          <c:idx val="1"/>
          <c:order val="1"/>
          <c:tx>
            <c:v>Успешный проект</c:v>
          </c:tx>
          <c:marker>
            <c:symbol val="none"/>
          </c:marker>
          <c:val>
            <c:numRef>
              <c:f>auto_domains_new_urls_avg_pls.t!$J$9:$J$14</c:f>
              <c:numCache>
                <c:formatCode>General</c:formatCode>
                <c:ptCount val="6"/>
                <c:pt idx="0">
                  <c:v>24.0</c:v>
                </c:pt>
                <c:pt idx="1">
                  <c:v>35.0</c:v>
                </c:pt>
                <c:pt idx="2">
                  <c:v>56.0</c:v>
                </c:pt>
                <c:pt idx="3">
                  <c:v>60.0</c:v>
                </c:pt>
                <c:pt idx="4">
                  <c:v>65.0</c:v>
                </c:pt>
                <c:pt idx="5">
                  <c:v>70.0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5647224"/>
        <c:axId val="1885650200"/>
      </c:lineChart>
      <c:catAx>
        <c:axId val="1885647224"/>
        <c:scaling>
          <c:orientation val="minMax"/>
        </c:scaling>
        <c:delete val="0"/>
        <c:axPos val="b"/>
        <c:majorTickMark val="out"/>
        <c:minorTickMark val="none"/>
        <c:tickLblPos val="nextTo"/>
        <c:crossAx val="1885650200"/>
        <c:crosses val="autoZero"/>
        <c:auto val="1"/>
        <c:lblAlgn val="ctr"/>
        <c:lblOffset val="100"/>
        <c:noMultiLvlLbl val="0"/>
      </c:catAx>
      <c:valAx>
        <c:axId val="1885650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85647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9560070235123"/>
          <c:y val="0.184366886571611"/>
          <c:w val="0.316456967269335"/>
          <c:h val="0.689521972760162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571975158034823"/>
          <c:y val="0.0422764227642276"/>
          <c:w val="0.617966850434671"/>
          <c:h val="0.782054122341272"/>
        </c:manualLayout>
      </c:layout>
      <c:lineChart>
        <c:grouping val="standard"/>
        <c:varyColors val="0"/>
        <c:ser>
          <c:idx val="0"/>
          <c:order val="0"/>
          <c:tx>
            <c:v>Количество ссылок</c:v>
          </c:tx>
          <c:marker>
            <c:symbol val="none"/>
          </c:marker>
          <c:val>
            <c:numRef>
              <c:f>building_anchors.tsv!$C$25:$C$611</c:f>
              <c:numCache>
                <c:formatCode>General</c:formatCode>
                <c:ptCount val="587"/>
                <c:pt idx="0">
                  <c:v>998.0</c:v>
                </c:pt>
                <c:pt idx="1">
                  <c:v>982.0</c:v>
                </c:pt>
                <c:pt idx="2">
                  <c:v>885.0</c:v>
                </c:pt>
                <c:pt idx="3">
                  <c:v>878.0</c:v>
                </c:pt>
                <c:pt idx="4">
                  <c:v>864.0</c:v>
                </c:pt>
                <c:pt idx="5">
                  <c:v>846.0</c:v>
                </c:pt>
                <c:pt idx="6">
                  <c:v>779.0</c:v>
                </c:pt>
                <c:pt idx="7">
                  <c:v>774.0</c:v>
                </c:pt>
                <c:pt idx="8">
                  <c:v>732.0</c:v>
                </c:pt>
                <c:pt idx="9">
                  <c:v>715.0</c:v>
                </c:pt>
                <c:pt idx="10">
                  <c:v>677.0</c:v>
                </c:pt>
                <c:pt idx="11">
                  <c:v>664.0</c:v>
                </c:pt>
                <c:pt idx="12">
                  <c:v>661.0</c:v>
                </c:pt>
                <c:pt idx="13">
                  <c:v>639.0</c:v>
                </c:pt>
                <c:pt idx="14">
                  <c:v>629.0</c:v>
                </c:pt>
                <c:pt idx="15">
                  <c:v>617.0</c:v>
                </c:pt>
                <c:pt idx="16">
                  <c:v>607.0</c:v>
                </c:pt>
                <c:pt idx="17">
                  <c:v>604.0</c:v>
                </c:pt>
                <c:pt idx="18">
                  <c:v>598.0</c:v>
                </c:pt>
                <c:pt idx="19">
                  <c:v>590.0</c:v>
                </c:pt>
                <c:pt idx="20">
                  <c:v>586.0</c:v>
                </c:pt>
                <c:pt idx="21">
                  <c:v>567.0</c:v>
                </c:pt>
                <c:pt idx="22">
                  <c:v>558.0</c:v>
                </c:pt>
                <c:pt idx="23">
                  <c:v>547.0</c:v>
                </c:pt>
                <c:pt idx="24">
                  <c:v>536.0</c:v>
                </c:pt>
                <c:pt idx="25">
                  <c:v>524.0</c:v>
                </c:pt>
                <c:pt idx="26">
                  <c:v>521.0</c:v>
                </c:pt>
                <c:pt idx="27">
                  <c:v>517.0</c:v>
                </c:pt>
                <c:pt idx="28">
                  <c:v>516.0</c:v>
                </c:pt>
                <c:pt idx="29">
                  <c:v>514.0</c:v>
                </c:pt>
                <c:pt idx="30">
                  <c:v>509.0</c:v>
                </c:pt>
                <c:pt idx="31">
                  <c:v>508.0</c:v>
                </c:pt>
                <c:pt idx="32">
                  <c:v>495.0</c:v>
                </c:pt>
                <c:pt idx="33">
                  <c:v>492.0</c:v>
                </c:pt>
                <c:pt idx="34">
                  <c:v>474.0</c:v>
                </c:pt>
                <c:pt idx="35">
                  <c:v>466.0</c:v>
                </c:pt>
                <c:pt idx="36">
                  <c:v>464.0</c:v>
                </c:pt>
                <c:pt idx="37">
                  <c:v>458.0</c:v>
                </c:pt>
                <c:pt idx="38">
                  <c:v>457.0</c:v>
                </c:pt>
                <c:pt idx="39">
                  <c:v>448.0</c:v>
                </c:pt>
                <c:pt idx="40">
                  <c:v>439.0</c:v>
                </c:pt>
                <c:pt idx="41">
                  <c:v>428.0</c:v>
                </c:pt>
                <c:pt idx="42">
                  <c:v>418.0</c:v>
                </c:pt>
                <c:pt idx="43">
                  <c:v>412.0</c:v>
                </c:pt>
                <c:pt idx="44">
                  <c:v>407.0</c:v>
                </c:pt>
                <c:pt idx="45">
                  <c:v>404.0</c:v>
                </c:pt>
                <c:pt idx="46">
                  <c:v>402.0</c:v>
                </c:pt>
                <c:pt idx="47">
                  <c:v>396.0</c:v>
                </c:pt>
                <c:pt idx="48">
                  <c:v>386.0</c:v>
                </c:pt>
                <c:pt idx="49">
                  <c:v>380.0</c:v>
                </c:pt>
                <c:pt idx="50">
                  <c:v>378.0</c:v>
                </c:pt>
                <c:pt idx="51">
                  <c:v>376.0</c:v>
                </c:pt>
                <c:pt idx="52">
                  <c:v>365.0</c:v>
                </c:pt>
                <c:pt idx="53">
                  <c:v>365.0</c:v>
                </c:pt>
                <c:pt idx="54">
                  <c:v>359.0</c:v>
                </c:pt>
                <c:pt idx="55">
                  <c:v>352.0</c:v>
                </c:pt>
                <c:pt idx="56">
                  <c:v>349.0</c:v>
                </c:pt>
                <c:pt idx="57">
                  <c:v>347.0</c:v>
                </c:pt>
                <c:pt idx="58">
                  <c:v>346.0</c:v>
                </c:pt>
                <c:pt idx="59">
                  <c:v>333.0</c:v>
                </c:pt>
                <c:pt idx="60">
                  <c:v>329.0</c:v>
                </c:pt>
                <c:pt idx="61">
                  <c:v>318.0</c:v>
                </c:pt>
                <c:pt idx="62">
                  <c:v>315.0</c:v>
                </c:pt>
                <c:pt idx="63">
                  <c:v>312.0</c:v>
                </c:pt>
                <c:pt idx="64">
                  <c:v>303.0</c:v>
                </c:pt>
                <c:pt idx="65">
                  <c:v>300.0</c:v>
                </c:pt>
                <c:pt idx="66">
                  <c:v>296.0</c:v>
                </c:pt>
                <c:pt idx="67">
                  <c:v>294.0</c:v>
                </c:pt>
                <c:pt idx="68">
                  <c:v>293.0</c:v>
                </c:pt>
                <c:pt idx="69">
                  <c:v>293.0</c:v>
                </c:pt>
                <c:pt idx="70">
                  <c:v>290.0</c:v>
                </c:pt>
                <c:pt idx="71">
                  <c:v>287.0</c:v>
                </c:pt>
                <c:pt idx="72">
                  <c:v>286.0</c:v>
                </c:pt>
                <c:pt idx="73">
                  <c:v>275.0</c:v>
                </c:pt>
                <c:pt idx="74">
                  <c:v>275.0</c:v>
                </c:pt>
                <c:pt idx="75">
                  <c:v>273.0</c:v>
                </c:pt>
                <c:pt idx="76">
                  <c:v>271.0</c:v>
                </c:pt>
                <c:pt idx="77">
                  <c:v>271.0</c:v>
                </c:pt>
                <c:pt idx="78">
                  <c:v>271.0</c:v>
                </c:pt>
                <c:pt idx="79">
                  <c:v>266.0</c:v>
                </c:pt>
                <c:pt idx="80">
                  <c:v>264.0</c:v>
                </c:pt>
                <c:pt idx="81">
                  <c:v>262.0</c:v>
                </c:pt>
                <c:pt idx="82">
                  <c:v>255.0</c:v>
                </c:pt>
                <c:pt idx="83">
                  <c:v>253.0</c:v>
                </c:pt>
                <c:pt idx="84">
                  <c:v>249.0</c:v>
                </c:pt>
                <c:pt idx="85">
                  <c:v>249.0</c:v>
                </c:pt>
                <c:pt idx="86">
                  <c:v>247.0</c:v>
                </c:pt>
                <c:pt idx="87">
                  <c:v>245.0</c:v>
                </c:pt>
                <c:pt idx="88">
                  <c:v>244.0</c:v>
                </c:pt>
                <c:pt idx="89">
                  <c:v>244.0</c:v>
                </c:pt>
                <c:pt idx="90">
                  <c:v>244.0</c:v>
                </c:pt>
                <c:pt idx="91">
                  <c:v>242.0</c:v>
                </c:pt>
                <c:pt idx="92">
                  <c:v>240.0</c:v>
                </c:pt>
                <c:pt idx="93">
                  <c:v>239.0</c:v>
                </c:pt>
                <c:pt idx="94">
                  <c:v>239.0</c:v>
                </c:pt>
                <c:pt idx="95">
                  <c:v>235.0</c:v>
                </c:pt>
                <c:pt idx="96">
                  <c:v>235.0</c:v>
                </c:pt>
                <c:pt idx="97">
                  <c:v>234.0</c:v>
                </c:pt>
                <c:pt idx="98">
                  <c:v>233.0</c:v>
                </c:pt>
                <c:pt idx="99">
                  <c:v>232.0</c:v>
                </c:pt>
                <c:pt idx="100">
                  <c:v>231.0</c:v>
                </c:pt>
                <c:pt idx="101">
                  <c:v>225.0</c:v>
                </c:pt>
                <c:pt idx="102">
                  <c:v>224.0</c:v>
                </c:pt>
                <c:pt idx="103">
                  <c:v>223.0</c:v>
                </c:pt>
                <c:pt idx="104">
                  <c:v>223.0</c:v>
                </c:pt>
                <c:pt idx="105">
                  <c:v>222.0</c:v>
                </c:pt>
                <c:pt idx="106">
                  <c:v>216.0</c:v>
                </c:pt>
                <c:pt idx="107">
                  <c:v>214.0</c:v>
                </c:pt>
                <c:pt idx="108">
                  <c:v>214.0</c:v>
                </c:pt>
                <c:pt idx="109">
                  <c:v>209.0</c:v>
                </c:pt>
                <c:pt idx="110">
                  <c:v>209.0</c:v>
                </c:pt>
                <c:pt idx="111">
                  <c:v>207.0</c:v>
                </c:pt>
                <c:pt idx="112">
                  <c:v>202.0</c:v>
                </c:pt>
                <c:pt idx="113">
                  <c:v>198.0</c:v>
                </c:pt>
                <c:pt idx="114">
                  <c:v>197.0</c:v>
                </c:pt>
                <c:pt idx="115">
                  <c:v>195.0</c:v>
                </c:pt>
                <c:pt idx="116">
                  <c:v>194.0</c:v>
                </c:pt>
                <c:pt idx="117">
                  <c:v>191.0</c:v>
                </c:pt>
                <c:pt idx="118">
                  <c:v>190.0</c:v>
                </c:pt>
                <c:pt idx="119">
                  <c:v>187.0</c:v>
                </c:pt>
                <c:pt idx="120">
                  <c:v>187.0</c:v>
                </c:pt>
                <c:pt idx="121">
                  <c:v>185.0</c:v>
                </c:pt>
                <c:pt idx="122">
                  <c:v>182.0</c:v>
                </c:pt>
                <c:pt idx="123">
                  <c:v>180.0</c:v>
                </c:pt>
                <c:pt idx="124">
                  <c:v>178.0</c:v>
                </c:pt>
                <c:pt idx="125">
                  <c:v>177.0</c:v>
                </c:pt>
                <c:pt idx="126">
                  <c:v>175.0</c:v>
                </c:pt>
                <c:pt idx="127">
                  <c:v>173.0</c:v>
                </c:pt>
                <c:pt idx="128">
                  <c:v>173.0</c:v>
                </c:pt>
                <c:pt idx="129">
                  <c:v>172.0</c:v>
                </c:pt>
                <c:pt idx="130">
                  <c:v>171.0</c:v>
                </c:pt>
                <c:pt idx="131">
                  <c:v>167.0</c:v>
                </c:pt>
                <c:pt idx="132">
                  <c:v>167.0</c:v>
                </c:pt>
                <c:pt idx="133">
                  <c:v>165.0</c:v>
                </c:pt>
                <c:pt idx="134">
                  <c:v>164.0</c:v>
                </c:pt>
                <c:pt idx="135">
                  <c:v>163.0</c:v>
                </c:pt>
                <c:pt idx="136">
                  <c:v>161.0</c:v>
                </c:pt>
                <c:pt idx="137">
                  <c:v>158.0</c:v>
                </c:pt>
                <c:pt idx="138">
                  <c:v>158.0</c:v>
                </c:pt>
                <c:pt idx="139">
                  <c:v>158.0</c:v>
                </c:pt>
                <c:pt idx="140">
                  <c:v>158.0</c:v>
                </c:pt>
                <c:pt idx="141">
                  <c:v>157.0</c:v>
                </c:pt>
                <c:pt idx="142">
                  <c:v>157.0</c:v>
                </c:pt>
                <c:pt idx="143">
                  <c:v>154.0</c:v>
                </c:pt>
                <c:pt idx="144">
                  <c:v>153.0</c:v>
                </c:pt>
                <c:pt idx="145">
                  <c:v>153.0</c:v>
                </c:pt>
                <c:pt idx="146">
                  <c:v>152.0</c:v>
                </c:pt>
                <c:pt idx="147">
                  <c:v>150.0</c:v>
                </c:pt>
                <c:pt idx="148">
                  <c:v>147.0</c:v>
                </c:pt>
                <c:pt idx="149">
                  <c:v>147.0</c:v>
                </c:pt>
                <c:pt idx="150">
                  <c:v>147.0</c:v>
                </c:pt>
                <c:pt idx="151">
                  <c:v>146.0</c:v>
                </c:pt>
                <c:pt idx="152">
                  <c:v>145.0</c:v>
                </c:pt>
                <c:pt idx="153">
                  <c:v>143.0</c:v>
                </c:pt>
                <c:pt idx="154">
                  <c:v>142.0</c:v>
                </c:pt>
                <c:pt idx="155">
                  <c:v>140.0</c:v>
                </c:pt>
                <c:pt idx="156">
                  <c:v>140.0</c:v>
                </c:pt>
                <c:pt idx="157">
                  <c:v>134.0</c:v>
                </c:pt>
                <c:pt idx="158">
                  <c:v>133.0</c:v>
                </c:pt>
                <c:pt idx="159">
                  <c:v>133.0</c:v>
                </c:pt>
                <c:pt idx="160">
                  <c:v>132.0</c:v>
                </c:pt>
                <c:pt idx="161">
                  <c:v>131.0</c:v>
                </c:pt>
                <c:pt idx="162">
                  <c:v>131.0</c:v>
                </c:pt>
                <c:pt idx="163">
                  <c:v>130.0</c:v>
                </c:pt>
                <c:pt idx="164">
                  <c:v>130.0</c:v>
                </c:pt>
                <c:pt idx="165">
                  <c:v>129.0</c:v>
                </c:pt>
                <c:pt idx="166">
                  <c:v>129.0</c:v>
                </c:pt>
                <c:pt idx="167">
                  <c:v>128.0</c:v>
                </c:pt>
                <c:pt idx="168">
                  <c:v>128.0</c:v>
                </c:pt>
                <c:pt idx="169">
                  <c:v>128.0</c:v>
                </c:pt>
                <c:pt idx="170">
                  <c:v>126.0</c:v>
                </c:pt>
                <c:pt idx="171">
                  <c:v>126.0</c:v>
                </c:pt>
                <c:pt idx="172">
                  <c:v>125.0</c:v>
                </c:pt>
                <c:pt idx="173">
                  <c:v>120.0</c:v>
                </c:pt>
                <c:pt idx="174">
                  <c:v>119.0</c:v>
                </c:pt>
                <c:pt idx="175">
                  <c:v>119.0</c:v>
                </c:pt>
                <c:pt idx="176">
                  <c:v>118.0</c:v>
                </c:pt>
                <c:pt idx="177">
                  <c:v>118.0</c:v>
                </c:pt>
                <c:pt idx="178">
                  <c:v>117.0</c:v>
                </c:pt>
                <c:pt idx="179">
                  <c:v>116.0</c:v>
                </c:pt>
                <c:pt idx="180">
                  <c:v>116.0</c:v>
                </c:pt>
                <c:pt idx="181">
                  <c:v>115.0</c:v>
                </c:pt>
                <c:pt idx="182">
                  <c:v>114.0</c:v>
                </c:pt>
                <c:pt idx="183">
                  <c:v>114.0</c:v>
                </c:pt>
                <c:pt idx="184">
                  <c:v>114.0</c:v>
                </c:pt>
                <c:pt idx="185">
                  <c:v>114.0</c:v>
                </c:pt>
                <c:pt idx="186">
                  <c:v>112.0</c:v>
                </c:pt>
                <c:pt idx="187">
                  <c:v>112.0</c:v>
                </c:pt>
                <c:pt idx="188">
                  <c:v>111.0</c:v>
                </c:pt>
                <c:pt idx="189">
                  <c:v>111.0</c:v>
                </c:pt>
                <c:pt idx="190">
                  <c:v>110.0</c:v>
                </c:pt>
                <c:pt idx="191">
                  <c:v>110.0</c:v>
                </c:pt>
                <c:pt idx="192">
                  <c:v>109.0</c:v>
                </c:pt>
                <c:pt idx="193">
                  <c:v>109.0</c:v>
                </c:pt>
                <c:pt idx="194">
                  <c:v>108.0</c:v>
                </c:pt>
                <c:pt idx="195">
                  <c:v>108.0</c:v>
                </c:pt>
                <c:pt idx="196">
                  <c:v>107.0</c:v>
                </c:pt>
                <c:pt idx="197">
                  <c:v>107.0</c:v>
                </c:pt>
                <c:pt idx="198">
                  <c:v>103.0</c:v>
                </c:pt>
                <c:pt idx="199">
                  <c:v>102.0</c:v>
                </c:pt>
                <c:pt idx="200">
                  <c:v>101.0</c:v>
                </c:pt>
                <c:pt idx="201">
                  <c:v>101.0</c:v>
                </c:pt>
                <c:pt idx="202">
                  <c:v>100.0</c:v>
                </c:pt>
                <c:pt idx="203">
                  <c:v>100.0</c:v>
                </c:pt>
                <c:pt idx="204">
                  <c:v>99.0</c:v>
                </c:pt>
                <c:pt idx="205">
                  <c:v>99.0</c:v>
                </c:pt>
                <c:pt idx="206">
                  <c:v>98.0</c:v>
                </c:pt>
                <c:pt idx="207">
                  <c:v>97.0</c:v>
                </c:pt>
                <c:pt idx="208">
                  <c:v>97.0</c:v>
                </c:pt>
                <c:pt idx="209">
                  <c:v>96.0</c:v>
                </c:pt>
                <c:pt idx="210">
                  <c:v>96.0</c:v>
                </c:pt>
                <c:pt idx="211">
                  <c:v>94.0</c:v>
                </c:pt>
                <c:pt idx="212">
                  <c:v>93.0</c:v>
                </c:pt>
                <c:pt idx="213">
                  <c:v>91.0</c:v>
                </c:pt>
                <c:pt idx="214">
                  <c:v>90.0</c:v>
                </c:pt>
                <c:pt idx="215">
                  <c:v>90.0</c:v>
                </c:pt>
                <c:pt idx="216">
                  <c:v>90.0</c:v>
                </c:pt>
                <c:pt idx="217">
                  <c:v>90.0</c:v>
                </c:pt>
                <c:pt idx="218">
                  <c:v>89.0</c:v>
                </c:pt>
                <c:pt idx="219">
                  <c:v>89.0</c:v>
                </c:pt>
                <c:pt idx="220">
                  <c:v>88.0</c:v>
                </c:pt>
                <c:pt idx="221">
                  <c:v>86.0</c:v>
                </c:pt>
                <c:pt idx="222">
                  <c:v>85.0</c:v>
                </c:pt>
                <c:pt idx="223">
                  <c:v>85.0</c:v>
                </c:pt>
                <c:pt idx="224">
                  <c:v>84.0</c:v>
                </c:pt>
                <c:pt idx="225">
                  <c:v>84.0</c:v>
                </c:pt>
                <c:pt idx="226">
                  <c:v>83.0</c:v>
                </c:pt>
                <c:pt idx="227">
                  <c:v>83.0</c:v>
                </c:pt>
                <c:pt idx="228">
                  <c:v>83.0</c:v>
                </c:pt>
                <c:pt idx="229">
                  <c:v>82.0</c:v>
                </c:pt>
                <c:pt idx="230">
                  <c:v>82.0</c:v>
                </c:pt>
                <c:pt idx="231">
                  <c:v>82.0</c:v>
                </c:pt>
                <c:pt idx="232">
                  <c:v>81.0</c:v>
                </c:pt>
                <c:pt idx="233">
                  <c:v>81.0</c:v>
                </c:pt>
                <c:pt idx="234">
                  <c:v>81.0</c:v>
                </c:pt>
                <c:pt idx="235">
                  <c:v>81.0</c:v>
                </c:pt>
                <c:pt idx="236">
                  <c:v>81.0</c:v>
                </c:pt>
                <c:pt idx="237">
                  <c:v>79.0</c:v>
                </c:pt>
                <c:pt idx="238">
                  <c:v>79.0</c:v>
                </c:pt>
                <c:pt idx="239">
                  <c:v>79.0</c:v>
                </c:pt>
                <c:pt idx="240">
                  <c:v>78.0</c:v>
                </c:pt>
                <c:pt idx="241">
                  <c:v>78.0</c:v>
                </c:pt>
                <c:pt idx="242">
                  <c:v>77.0</c:v>
                </c:pt>
                <c:pt idx="243">
                  <c:v>77.0</c:v>
                </c:pt>
                <c:pt idx="244">
                  <c:v>77.0</c:v>
                </c:pt>
                <c:pt idx="245">
                  <c:v>76.0</c:v>
                </c:pt>
                <c:pt idx="246">
                  <c:v>75.0</c:v>
                </c:pt>
                <c:pt idx="247">
                  <c:v>75.0</c:v>
                </c:pt>
                <c:pt idx="248">
                  <c:v>75.0</c:v>
                </c:pt>
                <c:pt idx="249">
                  <c:v>75.0</c:v>
                </c:pt>
                <c:pt idx="250">
                  <c:v>75.0</c:v>
                </c:pt>
                <c:pt idx="251">
                  <c:v>74.0</c:v>
                </c:pt>
                <c:pt idx="252">
                  <c:v>74.0</c:v>
                </c:pt>
                <c:pt idx="253">
                  <c:v>74.0</c:v>
                </c:pt>
                <c:pt idx="254">
                  <c:v>74.0</c:v>
                </c:pt>
                <c:pt idx="255">
                  <c:v>73.0</c:v>
                </c:pt>
                <c:pt idx="256">
                  <c:v>71.0</c:v>
                </c:pt>
                <c:pt idx="257">
                  <c:v>70.0</c:v>
                </c:pt>
                <c:pt idx="258">
                  <c:v>68.0</c:v>
                </c:pt>
                <c:pt idx="259">
                  <c:v>68.0</c:v>
                </c:pt>
                <c:pt idx="260">
                  <c:v>68.0</c:v>
                </c:pt>
                <c:pt idx="261">
                  <c:v>67.0</c:v>
                </c:pt>
                <c:pt idx="262">
                  <c:v>67.0</c:v>
                </c:pt>
                <c:pt idx="263">
                  <c:v>67.0</c:v>
                </c:pt>
                <c:pt idx="264">
                  <c:v>66.0</c:v>
                </c:pt>
                <c:pt idx="265">
                  <c:v>66.0</c:v>
                </c:pt>
                <c:pt idx="266">
                  <c:v>66.0</c:v>
                </c:pt>
                <c:pt idx="267">
                  <c:v>66.0</c:v>
                </c:pt>
                <c:pt idx="268">
                  <c:v>65.0</c:v>
                </c:pt>
                <c:pt idx="269">
                  <c:v>65.0</c:v>
                </c:pt>
                <c:pt idx="270">
                  <c:v>64.0</c:v>
                </c:pt>
                <c:pt idx="271">
                  <c:v>63.0</c:v>
                </c:pt>
                <c:pt idx="272">
                  <c:v>63.0</c:v>
                </c:pt>
                <c:pt idx="273">
                  <c:v>63.0</c:v>
                </c:pt>
                <c:pt idx="274">
                  <c:v>63.0</c:v>
                </c:pt>
                <c:pt idx="275">
                  <c:v>62.0</c:v>
                </c:pt>
                <c:pt idx="276">
                  <c:v>62.0</c:v>
                </c:pt>
                <c:pt idx="277">
                  <c:v>62.0</c:v>
                </c:pt>
                <c:pt idx="278">
                  <c:v>61.0</c:v>
                </c:pt>
                <c:pt idx="279">
                  <c:v>60.0</c:v>
                </c:pt>
                <c:pt idx="280">
                  <c:v>59.0</c:v>
                </c:pt>
                <c:pt idx="281">
                  <c:v>59.0</c:v>
                </c:pt>
                <c:pt idx="282">
                  <c:v>59.0</c:v>
                </c:pt>
                <c:pt idx="283">
                  <c:v>59.0</c:v>
                </c:pt>
                <c:pt idx="284">
                  <c:v>59.0</c:v>
                </c:pt>
                <c:pt idx="285">
                  <c:v>59.0</c:v>
                </c:pt>
                <c:pt idx="286">
                  <c:v>59.0</c:v>
                </c:pt>
                <c:pt idx="287">
                  <c:v>58.0</c:v>
                </c:pt>
                <c:pt idx="288">
                  <c:v>58.0</c:v>
                </c:pt>
                <c:pt idx="289">
                  <c:v>58.0</c:v>
                </c:pt>
                <c:pt idx="290">
                  <c:v>57.0</c:v>
                </c:pt>
                <c:pt idx="291">
                  <c:v>57.0</c:v>
                </c:pt>
                <c:pt idx="292">
                  <c:v>56.0</c:v>
                </c:pt>
                <c:pt idx="293">
                  <c:v>56.0</c:v>
                </c:pt>
                <c:pt idx="294">
                  <c:v>55.0</c:v>
                </c:pt>
                <c:pt idx="295">
                  <c:v>55.0</c:v>
                </c:pt>
                <c:pt idx="296">
                  <c:v>55.0</c:v>
                </c:pt>
                <c:pt idx="297">
                  <c:v>55.0</c:v>
                </c:pt>
                <c:pt idx="298">
                  <c:v>55.0</c:v>
                </c:pt>
                <c:pt idx="299">
                  <c:v>53.0</c:v>
                </c:pt>
                <c:pt idx="300">
                  <c:v>53.0</c:v>
                </c:pt>
                <c:pt idx="301">
                  <c:v>53.0</c:v>
                </c:pt>
                <c:pt idx="302">
                  <c:v>51.0</c:v>
                </c:pt>
                <c:pt idx="303">
                  <c:v>51.0</c:v>
                </c:pt>
                <c:pt idx="304">
                  <c:v>51.0</c:v>
                </c:pt>
                <c:pt idx="305">
                  <c:v>50.0</c:v>
                </c:pt>
                <c:pt idx="306">
                  <c:v>50.0</c:v>
                </c:pt>
                <c:pt idx="307">
                  <c:v>49.0</c:v>
                </c:pt>
                <c:pt idx="308">
                  <c:v>49.0</c:v>
                </c:pt>
                <c:pt idx="309">
                  <c:v>49.0</c:v>
                </c:pt>
                <c:pt idx="310">
                  <c:v>49.0</c:v>
                </c:pt>
                <c:pt idx="311">
                  <c:v>49.0</c:v>
                </c:pt>
                <c:pt idx="312">
                  <c:v>48.0</c:v>
                </c:pt>
                <c:pt idx="313">
                  <c:v>48.0</c:v>
                </c:pt>
                <c:pt idx="314">
                  <c:v>47.0</c:v>
                </c:pt>
                <c:pt idx="315">
                  <c:v>47.0</c:v>
                </c:pt>
                <c:pt idx="316">
                  <c:v>47.0</c:v>
                </c:pt>
                <c:pt idx="317">
                  <c:v>47.0</c:v>
                </c:pt>
                <c:pt idx="318">
                  <c:v>46.0</c:v>
                </c:pt>
                <c:pt idx="319">
                  <c:v>46.0</c:v>
                </c:pt>
                <c:pt idx="320">
                  <c:v>46.0</c:v>
                </c:pt>
                <c:pt idx="321">
                  <c:v>46.0</c:v>
                </c:pt>
                <c:pt idx="322">
                  <c:v>46.0</c:v>
                </c:pt>
                <c:pt idx="323">
                  <c:v>45.0</c:v>
                </c:pt>
                <c:pt idx="324">
                  <c:v>45.0</c:v>
                </c:pt>
                <c:pt idx="325">
                  <c:v>44.0</c:v>
                </c:pt>
                <c:pt idx="326">
                  <c:v>44.0</c:v>
                </c:pt>
                <c:pt idx="327">
                  <c:v>43.0</c:v>
                </c:pt>
                <c:pt idx="328">
                  <c:v>42.0</c:v>
                </c:pt>
                <c:pt idx="329">
                  <c:v>42.0</c:v>
                </c:pt>
                <c:pt idx="330">
                  <c:v>41.0</c:v>
                </c:pt>
                <c:pt idx="331">
                  <c:v>40.0</c:v>
                </c:pt>
                <c:pt idx="332">
                  <c:v>40.0</c:v>
                </c:pt>
                <c:pt idx="333">
                  <c:v>40.0</c:v>
                </c:pt>
                <c:pt idx="334">
                  <c:v>40.0</c:v>
                </c:pt>
                <c:pt idx="335">
                  <c:v>39.0</c:v>
                </c:pt>
                <c:pt idx="336">
                  <c:v>39.0</c:v>
                </c:pt>
                <c:pt idx="337">
                  <c:v>39.0</c:v>
                </c:pt>
                <c:pt idx="338">
                  <c:v>39.0</c:v>
                </c:pt>
                <c:pt idx="339">
                  <c:v>39.0</c:v>
                </c:pt>
                <c:pt idx="340">
                  <c:v>38.0</c:v>
                </c:pt>
                <c:pt idx="341">
                  <c:v>38.0</c:v>
                </c:pt>
                <c:pt idx="342">
                  <c:v>38.0</c:v>
                </c:pt>
                <c:pt idx="343">
                  <c:v>38.0</c:v>
                </c:pt>
                <c:pt idx="344">
                  <c:v>38.0</c:v>
                </c:pt>
                <c:pt idx="345">
                  <c:v>37.0</c:v>
                </c:pt>
                <c:pt idx="346">
                  <c:v>37.0</c:v>
                </c:pt>
                <c:pt idx="347">
                  <c:v>37.0</c:v>
                </c:pt>
                <c:pt idx="348">
                  <c:v>37.0</c:v>
                </c:pt>
                <c:pt idx="349">
                  <c:v>37.0</c:v>
                </c:pt>
                <c:pt idx="350">
                  <c:v>37.0</c:v>
                </c:pt>
                <c:pt idx="351">
                  <c:v>36.0</c:v>
                </c:pt>
                <c:pt idx="352">
                  <c:v>36.0</c:v>
                </c:pt>
                <c:pt idx="353">
                  <c:v>35.0</c:v>
                </c:pt>
                <c:pt idx="354">
                  <c:v>35.0</c:v>
                </c:pt>
                <c:pt idx="355">
                  <c:v>34.0</c:v>
                </c:pt>
                <c:pt idx="356">
                  <c:v>34.0</c:v>
                </c:pt>
                <c:pt idx="357">
                  <c:v>34.0</c:v>
                </c:pt>
                <c:pt idx="358">
                  <c:v>34.0</c:v>
                </c:pt>
                <c:pt idx="359">
                  <c:v>34.0</c:v>
                </c:pt>
                <c:pt idx="360">
                  <c:v>34.0</c:v>
                </c:pt>
                <c:pt idx="361">
                  <c:v>34.0</c:v>
                </c:pt>
                <c:pt idx="362">
                  <c:v>33.0</c:v>
                </c:pt>
                <c:pt idx="363">
                  <c:v>33.0</c:v>
                </c:pt>
                <c:pt idx="364">
                  <c:v>33.0</c:v>
                </c:pt>
                <c:pt idx="365">
                  <c:v>33.0</c:v>
                </c:pt>
                <c:pt idx="366">
                  <c:v>32.0</c:v>
                </c:pt>
                <c:pt idx="367">
                  <c:v>32.0</c:v>
                </c:pt>
                <c:pt idx="368">
                  <c:v>32.0</c:v>
                </c:pt>
                <c:pt idx="369">
                  <c:v>31.0</c:v>
                </c:pt>
                <c:pt idx="370">
                  <c:v>31.0</c:v>
                </c:pt>
                <c:pt idx="371">
                  <c:v>30.0</c:v>
                </c:pt>
                <c:pt idx="372">
                  <c:v>30.0</c:v>
                </c:pt>
                <c:pt idx="373">
                  <c:v>30.0</c:v>
                </c:pt>
                <c:pt idx="374">
                  <c:v>30.0</c:v>
                </c:pt>
                <c:pt idx="375">
                  <c:v>29.0</c:v>
                </c:pt>
                <c:pt idx="376">
                  <c:v>29.0</c:v>
                </c:pt>
                <c:pt idx="377">
                  <c:v>29.0</c:v>
                </c:pt>
                <c:pt idx="378">
                  <c:v>29.0</c:v>
                </c:pt>
                <c:pt idx="379">
                  <c:v>28.0</c:v>
                </c:pt>
                <c:pt idx="380">
                  <c:v>28.0</c:v>
                </c:pt>
                <c:pt idx="381">
                  <c:v>28.0</c:v>
                </c:pt>
                <c:pt idx="382">
                  <c:v>28.0</c:v>
                </c:pt>
                <c:pt idx="383">
                  <c:v>28.0</c:v>
                </c:pt>
                <c:pt idx="384">
                  <c:v>28.0</c:v>
                </c:pt>
                <c:pt idx="385">
                  <c:v>28.0</c:v>
                </c:pt>
                <c:pt idx="386">
                  <c:v>28.0</c:v>
                </c:pt>
                <c:pt idx="387">
                  <c:v>28.0</c:v>
                </c:pt>
                <c:pt idx="388">
                  <c:v>28.0</c:v>
                </c:pt>
                <c:pt idx="389">
                  <c:v>27.0</c:v>
                </c:pt>
                <c:pt idx="390">
                  <c:v>27.0</c:v>
                </c:pt>
                <c:pt idx="391">
                  <c:v>27.0</c:v>
                </c:pt>
                <c:pt idx="392">
                  <c:v>27.0</c:v>
                </c:pt>
                <c:pt idx="393">
                  <c:v>27.0</c:v>
                </c:pt>
                <c:pt idx="394">
                  <c:v>26.0</c:v>
                </c:pt>
                <c:pt idx="395">
                  <c:v>26.0</c:v>
                </c:pt>
                <c:pt idx="396">
                  <c:v>26.0</c:v>
                </c:pt>
                <c:pt idx="397">
                  <c:v>26.0</c:v>
                </c:pt>
                <c:pt idx="398">
                  <c:v>26.0</c:v>
                </c:pt>
                <c:pt idx="399">
                  <c:v>25.0</c:v>
                </c:pt>
                <c:pt idx="400">
                  <c:v>25.0</c:v>
                </c:pt>
                <c:pt idx="401">
                  <c:v>25.0</c:v>
                </c:pt>
                <c:pt idx="402">
                  <c:v>25.0</c:v>
                </c:pt>
                <c:pt idx="403">
                  <c:v>24.0</c:v>
                </c:pt>
                <c:pt idx="404">
                  <c:v>24.0</c:v>
                </c:pt>
                <c:pt idx="405">
                  <c:v>24.0</c:v>
                </c:pt>
                <c:pt idx="406">
                  <c:v>24.0</c:v>
                </c:pt>
                <c:pt idx="407">
                  <c:v>24.0</c:v>
                </c:pt>
                <c:pt idx="408">
                  <c:v>24.0</c:v>
                </c:pt>
                <c:pt idx="409">
                  <c:v>23.0</c:v>
                </c:pt>
                <c:pt idx="410">
                  <c:v>23.0</c:v>
                </c:pt>
                <c:pt idx="411">
                  <c:v>22.0</c:v>
                </c:pt>
                <c:pt idx="412">
                  <c:v>22.0</c:v>
                </c:pt>
                <c:pt idx="413">
                  <c:v>22.0</c:v>
                </c:pt>
                <c:pt idx="414">
                  <c:v>22.0</c:v>
                </c:pt>
                <c:pt idx="415">
                  <c:v>22.0</c:v>
                </c:pt>
                <c:pt idx="416">
                  <c:v>22.0</c:v>
                </c:pt>
                <c:pt idx="417">
                  <c:v>22.0</c:v>
                </c:pt>
                <c:pt idx="418">
                  <c:v>22.0</c:v>
                </c:pt>
                <c:pt idx="419">
                  <c:v>22.0</c:v>
                </c:pt>
                <c:pt idx="420">
                  <c:v>21.0</c:v>
                </c:pt>
                <c:pt idx="421">
                  <c:v>21.0</c:v>
                </c:pt>
                <c:pt idx="422">
                  <c:v>21.0</c:v>
                </c:pt>
                <c:pt idx="423">
                  <c:v>21.0</c:v>
                </c:pt>
                <c:pt idx="424">
                  <c:v>21.0</c:v>
                </c:pt>
                <c:pt idx="425">
                  <c:v>20.0</c:v>
                </c:pt>
                <c:pt idx="426">
                  <c:v>20.0</c:v>
                </c:pt>
                <c:pt idx="427">
                  <c:v>20.0</c:v>
                </c:pt>
                <c:pt idx="428">
                  <c:v>20.0</c:v>
                </c:pt>
                <c:pt idx="429">
                  <c:v>20.0</c:v>
                </c:pt>
                <c:pt idx="430">
                  <c:v>20.0</c:v>
                </c:pt>
                <c:pt idx="431">
                  <c:v>19.0</c:v>
                </c:pt>
                <c:pt idx="432">
                  <c:v>19.0</c:v>
                </c:pt>
                <c:pt idx="433">
                  <c:v>19.0</c:v>
                </c:pt>
                <c:pt idx="434">
                  <c:v>19.0</c:v>
                </c:pt>
                <c:pt idx="435">
                  <c:v>19.0</c:v>
                </c:pt>
                <c:pt idx="436">
                  <c:v>19.0</c:v>
                </c:pt>
                <c:pt idx="437">
                  <c:v>19.0</c:v>
                </c:pt>
                <c:pt idx="438">
                  <c:v>18.0</c:v>
                </c:pt>
                <c:pt idx="439">
                  <c:v>18.0</c:v>
                </c:pt>
                <c:pt idx="440">
                  <c:v>18.0</c:v>
                </c:pt>
                <c:pt idx="441">
                  <c:v>17.0</c:v>
                </c:pt>
                <c:pt idx="442">
                  <c:v>17.0</c:v>
                </c:pt>
                <c:pt idx="443">
                  <c:v>17.0</c:v>
                </c:pt>
                <c:pt idx="444">
                  <c:v>17.0</c:v>
                </c:pt>
                <c:pt idx="445">
                  <c:v>17.0</c:v>
                </c:pt>
                <c:pt idx="446">
                  <c:v>17.0</c:v>
                </c:pt>
                <c:pt idx="447">
                  <c:v>17.0</c:v>
                </c:pt>
                <c:pt idx="448">
                  <c:v>17.0</c:v>
                </c:pt>
                <c:pt idx="449">
                  <c:v>17.0</c:v>
                </c:pt>
                <c:pt idx="450">
                  <c:v>16.0</c:v>
                </c:pt>
                <c:pt idx="451">
                  <c:v>16.0</c:v>
                </c:pt>
                <c:pt idx="452">
                  <c:v>16.0</c:v>
                </c:pt>
                <c:pt idx="453">
                  <c:v>16.0</c:v>
                </c:pt>
                <c:pt idx="454">
                  <c:v>16.0</c:v>
                </c:pt>
                <c:pt idx="455">
                  <c:v>16.0</c:v>
                </c:pt>
                <c:pt idx="456">
                  <c:v>16.0</c:v>
                </c:pt>
                <c:pt idx="457">
                  <c:v>15.0</c:v>
                </c:pt>
                <c:pt idx="458">
                  <c:v>15.0</c:v>
                </c:pt>
                <c:pt idx="459">
                  <c:v>15.0</c:v>
                </c:pt>
                <c:pt idx="460">
                  <c:v>15.0</c:v>
                </c:pt>
                <c:pt idx="461">
                  <c:v>15.0</c:v>
                </c:pt>
                <c:pt idx="462">
                  <c:v>15.0</c:v>
                </c:pt>
                <c:pt idx="463">
                  <c:v>15.0</c:v>
                </c:pt>
                <c:pt idx="464">
                  <c:v>15.0</c:v>
                </c:pt>
                <c:pt idx="465">
                  <c:v>15.0</c:v>
                </c:pt>
                <c:pt idx="466">
                  <c:v>15.0</c:v>
                </c:pt>
                <c:pt idx="467">
                  <c:v>15.0</c:v>
                </c:pt>
                <c:pt idx="468">
                  <c:v>14.0</c:v>
                </c:pt>
                <c:pt idx="469">
                  <c:v>14.0</c:v>
                </c:pt>
                <c:pt idx="470">
                  <c:v>14.0</c:v>
                </c:pt>
                <c:pt idx="471">
                  <c:v>14.0</c:v>
                </c:pt>
                <c:pt idx="472">
                  <c:v>14.0</c:v>
                </c:pt>
                <c:pt idx="473">
                  <c:v>14.0</c:v>
                </c:pt>
                <c:pt idx="474">
                  <c:v>13.0</c:v>
                </c:pt>
                <c:pt idx="475">
                  <c:v>13.0</c:v>
                </c:pt>
                <c:pt idx="476">
                  <c:v>13.0</c:v>
                </c:pt>
                <c:pt idx="477">
                  <c:v>13.0</c:v>
                </c:pt>
                <c:pt idx="478">
                  <c:v>13.0</c:v>
                </c:pt>
                <c:pt idx="479">
                  <c:v>13.0</c:v>
                </c:pt>
                <c:pt idx="480">
                  <c:v>13.0</c:v>
                </c:pt>
                <c:pt idx="481">
                  <c:v>13.0</c:v>
                </c:pt>
                <c:pt idx="482">
                  <c:v>13.0</c:v>
                </c:pt>
                <c:pt idx="483">
                  <c:v>13.0</c:v>
                </c:pt>
                <c:pt idx="484">
                  <c:v>13.0</c:v>
                </c:pt>
                <c:pt idx="485">
                  <c:v>13.0</c:v>
                </c:pt>
                <c:pt idx="486">
                  <c:v>13.0</c:v>
                </c:pt>
                <c:pt idx="487">
                  <c:v>12.0</c:v>
                </c:pt>
                <c:pt idx="488">
                  <c:v>12.0</c:v>
                </c:pt>
                <c:pt idx="489">
                  <c:v>12.0</c:v>
                </c:pt>
                <c:pt idx="490">
                  <c:v>12.0</c:v>
                </c:pt>
                <c:pt idx="491">
                  <c:v>12.0</c:v>
                </c:pt>
                <c:pt idx="492">
                  <c:v>12.0</c:v>
                </c:pt>
                <c:pt idx="493">
                  <c:v>11.0</c:v>
                </c:pt>
                <c:pt idx="494">
                  <c:v>11.0</c:v>
                </c:pt>
                <c:pt idx="495">
                  <c:v>11.0</c:v>
                </c:pt>
                <c:pt idx="496">
                  <c:v>11.0</c:v>
                </c:pt>
                <c:pt idx="497">
                  <c:v>11.0</c:v>
                </c:pt>
                <c:pt idx="498">
                  <c:v>11.0</c:v>
                </c:pt>
                <c:pt idx="499">
                  <c:v>11.0</c:v>
                </c:pt>
                <c:pt idx="500">
                  <c:v>10.0</c:v>
                </c:pt>
                <c:pt idx="501">
                  <c:v>10.0</c:v>
                </c:pt>
                <c:pt idx="502">
                  <c:v>10.0</c:v>
                </c:pt>
                <c:pt idx="503">
                  <c:v>10.0</c:v>
                </c:pt>
                <c:pt idx="504">
                  <c:v>10.0</c:v>
                </c:pt>
                <c:pt idx="505">
                  <c:v>10.0</c:v>
                </c:pt>
                <c:pt idx="506">
                  <c:v>9.0</c:v>
                </c:pt>
                <c:pt idx="507">
                  <c:v>9.0</c:v>
                </c:pt>
                <c:pt idx="508">
                  <c:v>9.0</c:v>
                </c:pt>
                <c:pt idx="509">
                  <c:v>9.0</c:v>
                </c:pt>
                <c:pt idx="510">
                  <c:v>9.0</c:v>
                </c:pt>
                <c:pt idx="511">
                  <c:v>9.0</c:v>
                </c:pt>
                <c:pt idx="512">
                  <c:v>9.0</c:v>
                </c:pt>
                <c:pt idx="513">
                  <c:v>8.0</c:v>
                </c:pt>
                <c:pt idx="514">
                  <c:v>8.0</c:v>
                </c:pt>
                <c:pt idx="515">
                  <c:v>8.0</c:v>
                </c:pt>
                <c:pt idx="516">
                  <c:v>8.0</c:v>
                </c:pt>
                <c:pt idx="517">
                  <c:v>8.0</c:v>
                </c:pt>
                <c:pt idx="518">
                  <c:v>8.0</c:v>
                </c:pt>
                <c:pt idx="519">
                  <c:v>8.0</c:v>
                </c:pt>
                <c:pt idx="520">
                  <c:v>8.0</c:v>
                </c:pt>
                <c:pt idx="521">
                  <c:v>7.0</c:v>
                </c:pt>
                <c:pt idx="522">
                  <c:v>7.0</c:v>
                </c:pt>
                <c:pt idx="523">
                  <c:v>7.0</c:v>
                </c:pt>
                <c:pt idx="524">
                  <c:v>7.0</c:v>
                </c:pt>
                <c:pt idx="525">
                  <c:v>7.0</c:v>
                </c:pt>
                <c:pt idx="526">
                  <c:v>7.0</c:v>
                </c:pt>
                <c:pt idx="527">
                  <c:v>7.0</c:v>
                </c:pt>
                <c:pt idx="528">
                  <c:v>7.0</c:v>
                </c:pt>
                <c:pt idx="529">
                  <c:v>6.0</c:v>
                </c:pt>
                <c:pt idx="530">
                  <c:v>6.0</c:v>
                </c:pt>
                <c:pt idx="531">
                  <c:v>6.0</c:v>
                </c:pt>
                <c:pt idx="532">
                  <c:v>6.0</c:v>
                </c:pt>
                <c:pt idx="533">
                  <c:v>6.0</c:v>
                </c:pt>
                <c:pt idx="534">
                  <c:v>6.0</c:v>
                </c:pt>
                <c:pt idx="535">
                  <c:v>6.0</c:v>
                </c:pt>
                <c:pt idx="536">
                  <c:v>6.0</c:v>
                </c:pt>
                <c:pt idx="537">
                  <c:v>6.0</c:v>
                </c:pt>
                <c:pt idx="538">
                  <c:v>6.0</c:v>
                </c:pt>
                <c:pt idx="539">
                  <c:v>5.0</c:v>
                </c:pt>
                <c:pt idx="540">
                  <c:v>5.0</c:v>
                </c:pt>
                <c:pt idx="541">
                  <c:v>5.0</c:v>
                </c:pt>
                <c:pt idx="542">
                  <c:v>5.0</c:v>
                </c:pt>
                <c:pt idx="543">
                  <c:v>5.0</c:v>
                </c:pt>
                <c:pt idx="544">
                  <c:v>4.0</c:v>
                </c:pt>
                <c:pt idx="545">
                  <c:v>4.0</c:v>
                </c:pt>
                <c:pt idx="546">
                  <c:v>4.0</c:v>
                </c:pt>
                <c:pt idx="547">
                  <c:v>4.0</c:v>
                </c:pt>
                <c:pt idx="548">
                  <c:v>4.0</c:v>
                </c:pt>
                <c:pt idx="549">
                  <c:v>4.0</c:v>
                </c:pt>
                <c:pt idx="550">
                  <c:v>4.0</c:v>
                </c:pt>
                <c:pt idx="551">
                  <c:v>4.0</c:v>
                </c:pt>
                <c:pt idx="552">
                  <c:v>4.0</c:v>
                </c:pt>
                <c:pt idx="553">
                  <c:v>4.0</c:v>
                </c:pt>
                <c:pt idx="554">
                  <c:v>4.0</c:v>
                </c:pt>
                <c:pt idx="555">
                  <c:v>4.0</c:v>
                </c:pt>
                <c:pt idx="556">
                  <c:v>4.0</c:v>
                </c:pt>
                <c:pt idx="557">
                  <c:v>4.0</c:v>
                </c:pt>
                <c:pt idx="558">
                  <c:v>4.0</c:v>
                </c:pt>
                <c:pt idx="559">
                  <c:v>4.0</c:v>
                </c:pt>
                <c:pt idx="560">
                  <c:v>3.0</c:v>
                </c:pt>
                <c:pt idx="561">
                  <c:v>3.0</c:v>
                </c:pt>
                <c:pt idx="562">
                  <c:v>3.0</c:v>
                </c:pt>
                <c:pt idx="563">
                  <c:v>3.0</c:v>
                </c:pt>
                <c:pt idx="564">
                  <c:v>3.0</c:v>
                </c:pt>
                <c:pt idx="565">
                  <c:v>2.0</c:v>
                </c:pt>
                <c:pt idx="566">
                  <c:v>2.0</c:v>
                </c:pt>
                <c:pt idx="567">
                  <c:v>2.0</c:v>
                </c:pt>
                <c:pt idx="568">
                  <c:v>2.0</c:v>
                </c:pt>
                <c:pt idx="569">
                  <c:v>2.0</c:v>
                </c:pt>
                <c:pt idx="570">
                  <c:v>2.0</c:v>
                </c:pt>
                <c:pt idx="571">
                  <c:v>2.0</c:v>
                </c:pt>
                <c:pt idx="572">
                  <c:v>2.0</c:v>
                </c:pt>
                <c:pt idx="573">
                  <c:v>2.0</c:v>
                </c:pt>
                <c:pt idx="574">
                  <c:v>2.0</c:v>
                </c:pt>
                <c:pt idx="575">
                  <c:v>2.0</c:v>
                </c:pt>
                <c:pt idx="576">
                  <c:v>2.0</c:v>
                </c:pt>
                <c:pt idx="577">
                  <c:v>2.0</c:v>
                </c:pt>
                <c:pt idx="578">
                  <c:v>1.0</c:v>
                </c:pt>
                <c:pt idx="579">
                  <c:v>1.0</c:v>
                </c:pt>
                <c:pt idx="580">
                  <c:v>1.0</c:v>
                </c:pt>
                <c:pt idx="581">
                  <c:v>1.0</c:v>
                </c:pt>
                <c:pt idx="582">
                  <c:v>1.0</c:v>
                </c:pt>
                <c:pt idx="583">
                  <c:v>1.0</c:v>
                </c:pt>
              </c:numCache>
            </c:numRef>
          </c:val>
          <c:smooth val="0"/>
        </c:ser>
        <c:ser>
          <c:idx val="1"/>
          <c:order val="1"/>
          <c:tx>
            <c:v>Количество ссылок с точным вхождением</c:v>
          </c:tx>
          <c:marker>
            <c:symbol val="none"/>
          </c:marker>
          <c:val>
            <c:numRef>
              <c:f>building_anchors.tsv!$D$25:$D$611</c:f>
              <c:numCache>
                <c:formatCode>General</c:formatCode>
                <c:ptCount val="587"/>
                <c:pt idx="0">
                  <c:v>437.0</c:v>
                </c:pt>
                <c:pt idx="1">
                  <c:v>125.0</c:v>
                </c:pt>
                <c:pt idx="2">
                  <c:v>139.0</c:v>
                </c:pt>
                <c:pt idx="3">
                  <c:v>42.0</c:v>
                </c:pt>
                <c:pt idx="4">
                  <c:v>346.0</c:v>
                </c:pt>
                <c:pt idx="5">
                  <c:v>602.0</c:v>
                </c:pt>
                <c:pt idx="6">
                  <c:v>583.0</c:v>
                </c:pt>
                <c:pt idx="7">
                  <c:v>186.0</c:v>
                </c:pt>
                <c:pt idx="8">
                  <c:v>11.0</c:v>
                </c:pt>
                <c:pt idx="9">
                  <c:v>99.0</c:v>
                </c:pt>
                <c:pt idx="10">
                  <c:v>411.0</c:v>
                </c:pt>
                <c:pt idx="11">
                  <c:v>282.0</c:v>
                </c:pt>
                <c:pt idx="12">
                  <c:v>58.0</c:v>
                </c:pt>
                <c:pt idx="13">
                  <c:v>0.0</c:v>
                </c:pt>
                <c:pt idx="14">
                  <c:v>32.0</c:v>
                </c:pt>
                <c:pt idx="15">
                  <c:v>5.0</c:v>
                </c:pt>
                <c:pt idx="16">
                  <c:v>103.0</c:v>
                </c:pt>
                <c:pt idx="17">
                  <c:v>202.0</c:v>
                </c:pt>
                <c:pt idx="18">
                  <c:v>21.0</c:v>
                </c:pt>
                <c:pt idx="19">
                  <c:v>512.0</c:v>
                </c:pt>
                <c:pt idx="20">
                  <c:v>20.0</c:v>
                </c:pt>
                <c:pt idx="21">
                  <c:v>53.0</c:v>
                </c:pt>
                <c:pt idx="22">
                  <c:v>78.0</c:v>
                </c:pt>
                <c:pt idx="23">
                  <c:v>101.0</c:v>
                </c:pt>
                <c:pt idx="24">
                  <c:v>324.0</c:v>
                </c:pt>
                <c:pt idx="25">
                  <c:v>93.0</c:v>
                </c:pt>
                <c:pt idx="26">
                  <c:v>238.0</c:v>
                </c:pt>
                <c:pt idx="27">
                  <c:v>55.0</c:v>
                </c:pt>
                <c:pt idx="28">
                  <c:v>0.0</c:v>
                </c:pt>
                <c:pt idx="29">
                  <c:v>21.0</c:v>
                </c:pt>
                <c:pt idx="30">
                  <c:v>451.0</c:v>
                </c:pt>
                <c:pt idx="31">
                  <c:v>493.0</c:v>
                </c:pt>
                <c:pt idx="32">
                  <c:v>494.0</c:v>
                </c:pt>
                <c:pt idx="33">
                  <c:v>7.0</c:v>
                </c:pt>
                <c:pt idx="34">
                  <c:v>143.0</c:v>
                </c:pt>
                <c:pt idx="35">
                  <c:v>199.0</c:v>
                </c:pt>
                <c:pt idx="36">
                  <c:v>292.0</c:v>
                </c:pt>
                <c:pt idx="37">
                  <c:v>60.0</c:v>
                </c:pt>
                <c:pt idx="38">
                  <c:v>91.0</c:v>
                </c:pt>
                <c:pt idx="39">
                  <c:v>10.0</c:v>
                </c:pt>
                <c:pt idx="40">
                  <c:v>68.0</c:v>
                </c:pt>
                <c:pt idx="41">
                  <c:v>146.0</c:v>
                </c:pt>
                <c:pt idx="42">
                  <c:v>66.0</c:v>
                </c:pt>
                <c:pt idx="43">
                  <c:v>34.0</c:v>
                </c:pt>
                <c:pt idx="44">
                  <c:v>348.0</c:v>
                </c:pt>
                <c:pt idx="45">
                  <c:v>31.0</c:v>
                </c:pt>
                <c:pt idx="46">
                  <c:v>21.0</c:v>
                </c:pt>
                <c:pt idx="47">
                  <c:v>27.0</c:v>
                </c:pt>
                <c:pt idx="48">
                  <c:v>19.0</c:v>
                </c:pt>
                <c:pt idx="49">
                  <c:v>88.0</c:v>
                </c:pt>
                <c:pt idx="50">
                  <c:v>33.0</c:v>
                </c:pt>
                <c:pt idx="51">
                  <c:v>26.0</c:v>
                </c:pt>
                <c:pt idx="52">
                  <c:v>31.0</c:v>
                </c:pt>
                <c:pt idx="53">
                  <c:v>0.0</c:v>
                </c:pt>
                <c:pt idx="54">
                  <c:v>27.0</c:v>
                </c:pt>
                <c:pt idx="55">
                  <c:v>36.0</c:v>
                </c:pt>
                <c:pt idx="56">
                  <c:v>23.0</c:v>
                </c:pt>
                <c:pt idx="57">
                  <c:v>34.0</c:v>
                </c:pt>
                <c:pt idx="58">
                  <c:v>41.0</c:v>
                </c:pt>
                <c:pt idx="59">
                  <c:v>116.0</c:v>
                </c:pt>
                <c:pt idx="60">
                  <c:v>6.0</c:v>
                </c:pt>
                <c:pt idx="61">
                  <c:v>22.0</c:v>
                </c:pt>
                <c:pt idx="62">
                  <c:v>78.0</c:v>
                </c:pt>
                <c:pt idx="63">
                  <c:v>101.0</c:v>
                </c:pt>
                <c:pt idx="64">
                  <c:v>131.0</c:v>
                </c:pt>
                <c:pt idx="65">
                  <c:v>230.0</c:v>
                </c:pt>
                <c:pt idx="66">
                  <c:v>38.0</c:v>
                </c:pt>
                <c:pt idx="67">
                  <c:v>149.0</c:v>
                </c:pt>
                <c:pt idx="68">
                  <c:v>293.0</c:v>
                </c:pt>
                <c:pt idx="69">
                  <c:v>21.0</c:v>
                </c:pt>
                <c:pt idx="70">
                  <c:v>100.0</c:v>
                </c:pt>
                <c:pt idx="71">
                  <c:v>93.0</c:v>
                </c:pt>
                <c:pt idx="72">
                  <c:v>25.0</c:v>
                </c:pt>
                <c:pt idx="73">
                  <c:v>38.0</c:v>
                </c:pt>
                <c:pt idx="74">
                  <c:v>6.0</c:v>
                </c:pt>
                <c:pt idx="75">
                  <c:v>18.0</c:v>
                </c:pt>
                <c:pt idx="76">
                  <c:v>147.0</c:v>
                </c:pt>
                <c:pt idx="77">
                  <c:v>30.0</c:v>
                </c:pt>
                <c:pt idx="78">
                  <c:v>28.0</c:v>
                </c:pt>
                <c:pt idx="79">
                  <c:v>33.0</c:v>
                </c:pt>
                <c:pt idx="80">
                  <c:v>8.0</c:v>
                </c:pt>
                <c:pt idx="81">
                  <c:v>2.0</c:v>
                </c:pt>
                <c:pt idx="82">
                  <c:v>198.0</c:v>
                </c:pt>
                <c:pt idx="83">
                  <c:v>4.0</c:v>
                </c:pt>
                <c:pt idx="84">
                  <c:v>119.0</c:v>
                </c:pt>
                <c:pt idx="85">
                  <c:v>113.0</c:v>
                </c:pt>
                <c:pt idx="86">
                  <c:v>79.0</c:v>
                </c:pt>
                <c:pt idx="87">
                  <c:v>26.0</c:v>
                </c:pt>
                <c:pt idx="88">
                  <c:v>81.0</c:v>
                </c:pt>
                <c:pt idx="89">
                  <c:v>74.0</c:v>
                </c:pt>
                <c:pt idx="90">
                  <c:v>55.0</c:v>
                </c:pt>
                <c:pt idx="91">
                  <c:v>137.0</c:v>
                </c:pt>
                <c:pt idx="92">
                  <c:v>31.0</c:v>
                </c:pt>
                <c:pt idx="93">
                  <c:v>173.0</c:v>
                </c:pt>
                <c:pt idx="94">
                  <c:v>145.0</c:v>
                </c:pt>
                <c:pt idx="95">
                  <c:v>82.0</c:v>
                </c:pt>
                <c:pt idx="96">
                  <c:v>77.0</c:v>
                </c:pt>
                <c:pt idx="97">
                  <c:v>0.0</c:v>
                </c:pt>
                <c:pt idx="98">
                  <c:v>97.0</c:v>
                </c:pt>
                <c:pt idx="99">
                  <c:v>226.0</c:v>
                </c:pt>
                <c:pt idx="100">
                  <c:v>18.0</c:v>
                </c:pt>
                <c:pt idx="101">
                  <c:v>40.0</c:v>
                </c:pt>
                <c:pt idx="102">
                  <c:v>111.0</c:v>
                </c:pt>
                <c:pt idx="103">
                  <c:v>181.0</c:v>
                </c:pt>
                <c:pt idx="104">
                  <c:v>0.0</c:v>
                </c:pt>
                <c:pt idx="105">
                  <c:v>43.0</c:v>
                </c:pt>
                <c:pt idx="106">
                  <c:v>2.0</c:v>
                </c:pt>
                <c:pt idx="107">
                  <c:v>166.0</c:v>
                </c:pt>
                <c:pt idx="108">
                  <c:v>15.0</c:v>
                </c:pt>
                <c:pt idx="109">
                  <c:v>155.0</c:v>
                </c:pt>
                <c:pt idx="110">
                  <c:v>0.0</c:v>
                </c:pt>
                <c:pt idx="111">
                  <c:v>31.0</c:v>
                </c:pt>
                <c:pt idx="112">
                  <c:v>5.0</c:v>
                </c:pt>
                <c:pt idx="113">
                  <c:v>13.0</c:v>
                </c:pt>
                <c:pt idx="114">
                  <c:v>1.0</c:v>
                </c:pt>
                <c:pt idx="115">
                  <c:v>29.0</c:v>
                </c:pt>
                <c:pt idx="116">
                  <c:v>14.0</c:v>
                </c:pt>
                <c:pt idx="117">
                  <c:v>1.0</c:v>
                </c:pt>
                <c:pt idx="118">
                  <c:v>102.0</c:v>
                </c:pt>
                <c:pt idx="119">
                  <c:v>21.0</c:v>
                </c:pt>
                <c:pt idx="120">
                  <c:v>9.0</c:v>
                </c:pt>
                <c:pt idx="121">
                  <c:v>0.0</c:v>
                </c:pt>
                <c:pt idx="122">
                  <c:v>11.0</c:v>
                </c:pt>
                <c:pt idx="123">
                  <c:v>76.0</c:v>
                </c:pt>
                <c:pt idx="124">
                  <c:v>133.0</c:v>
                </c:pt>
                <c:pt idx="125">
                  <c:v>126.0</c:v>
                </c:pt>
                <c:pt idx="126">
                  <c:v>3.0</c:v>
                </c:pt>
                <c:pt idx="127">
                  <c:v>68.0</c:v>
                </c:pt>
                <c:pt idx="128">
                  <c:v>0.0</c:v>
                </c:pt>
                <c:pt idx="129">
                  <c:v>0.0</c:v>
                </c:pt>
                <c:pt idx="130">
                  <c:v>99.0</c:v>
                </c:pt>
                <c:pt idx="131">
                  <c:v>43.0</c:v>
                </c:pt>
                <c:pt idx="132">
                  <c:v>6.0</c:v>
                </c:pt>
                <c:pt idx="133">
                  <c:v>30.0</c:v>
                </c:pt>
                <c:pt idx="134">
                  <c:v>6.0</c:v>
                </c:pt>
                <c:pt idx="135">
                  <c:v>88.0</c:v>
                </c:pt>
                <c:pt idx="136">
                  <c:v>5.0</c:v>
                </c:pt>
                <c:pt idx="137">
                  <c:v>20.0</c:v>
                </c:pt>
                <c:pt idx="138">
                  <c:v>12.0</c:v>
                </c:pt>
                <c:pt idx="139">
                  <c:v>3.0</c:v>
                </c:pt>
                <c:pt idx="140">
                  <c:v>0.0</c:v>
                </c:pt>
                <c:pt idx="141">
                  <c:v>38.0</c:v>
                </c:pt>
                <c:pt idx="142">
                  <c:v>25.0</c:v>
                </c:pt>
                <c:pt idx="143">
                  <c:v>70.0</c:v>
                </c:pt>
                <c:pt idx="144">
                  <c:v>149.0</c:v>
                </c:pt>
                <c:pt idx="145">
                  <c:v>79.0</c:v>
                </c:pt>
                <c:pt idx="146">
                  <c:v>36.0</c:v>
                </c:pt>
                <c:pt idx="147">
                  <c:v>3.0</c:v>
                </c:pt>
                <c:pt idx="148">
                  <c:v>21.0</c:v>
                </c:pt>
                <c:pt idx="149">
                  <c:v>19.0</c:v>
                </c:pt>
                <c:pt idx="150">
                  <c:v>1.0</c:v>
                </c:pt>
                <c:pt idx="151">
                  <c:v>33.0</c:v>
                </c:pt>
                <c:pt idx="152">
                  <c:v>125.0</c:v>
                </c:pt>
                <c:pt idx="153">
                  <c:v>58.0</c:v>
                </c:pt>
                <c:pt idx="154">
                  <c:v>0.0</c:v>
                </c:pt>
                <c:pt idx="155">
                  <c:v>26.0</c:v>
                </c:pt>
                <c:pt idx="156">
                  <c:v>0.0</c:v>
                </c:pt>
                <c:pt idx="157">
                  <c:v>2.0</c:v>
                </c:pt>
                <c:pt idx="158">
                  <c:v>56.0</c:v>
                </c:pt>
                <c:pt idx="159">
                  <c:v>8.0</c:v>
                </c:pt>
                <c:pt idx="160">
                  <c:v>4.0</c:v>
                </c:pt>
                <c:pt idx="161">
                  <c:v>27.0</c:v>
                </c:pt>
                <c:pt idx="162">
                  <c:v>1.0</c:v>
                </c:pt>
                <c:pt idx="163">
                  <c:v>56.0</c:v>
                </c:pt>
                <c:pt idx="164">
                  <c:v>26.0</c:v>
                </c:pt>
                <c:pt idx="165">
                  <c:v>63.0</c:v>
                </c:pt>
                <c:pt idx="166">
                  <c:v>54.0</c:v>
                </c:pt>
                <c:pt idx="167">
                  <c:v>93.0</c:v>
                </c:pt>
                <c:pt idx="168">
                  <c:v>93.0</c:v>
                </c:pt>
                <c:pt idx="169">
                  <c:v>2.0</c:v>
                </c:pt>
                <c:pt idx="170">
                  <c:v>70.0</c:v>
                </c:pt>
                <c:pt idx="171">
                  <c:v>19.0</c:v>
                </c:pt>
                <c:pt idx="172">
                  <c:v>22.0</c:v>
                </c:pt>
                <c:pt idx="173">
                  <c:v>8.0</c:v>
                </c:pt>
                <c:pt idx="174">
                  <c:v>33.0</c:v>
                </c:pt>
                <c:pt idx="175">
                  <c:v>5.0</c:v>
                </c:pt>
                <c:pt idx="176">
                  <c:v>31.0</c:v>
                </c:pt>
                <c:pt idx="177">
                  <c:v>11.0</c:v>
                </c:pt>
                <c:pt idx="178">
                  <c:v>42.0</c:v>
                </c:pt>
                <c:pt idx="179">
                  <c:v>35.0</c:v>
                </c:pt>
                <c:pt idx="180">
                  <c:v>0.0</c:v>
                </c:pt>
                <c:pt idx="181">
                  <c:v>83.0</c:v>
                </c:pt>
                <c:pt idx="182">
                  <c:v>96.0</c:v>
                </c:pt>
                <c:pt idx="183">
                  <c:v>71.0</c:v>
                </c:pt>
                <c:pt idx="184">
                  <c:v>32.0</c:v>
                </c:pt>
                <c:pt idx="185">
                  <c:v>4.0</c:v>
                </c:pt>
                <c:pt idx="186">
                  <c:v>0.0</c:v>
                </c:pt>
                <c:pt idx="187">
                  <c:v>0.0</c:v>
                </c:pt>
                <c:pt idx="188">
                  <c:v>8.0</c:v>
                </c:pt>
                <c:pt idx="189">
                  <c:v>1.0</c:v>
                </c:pt>
                <c:pt idx="190">
                  <c:v>103.0</c:v>
                </c:pt>
                <c:pt idx="191">
                  <c:v>1.0</c:v>
                </c:pt>
                <c:pt idx="192">
                  <c:v>30.0</c:v>
                </c:pt>
                <c:pt idx="193">
                  <c:v>4.0</c:v>
                </c:pt>
                <c:pt idx="194">
                  <c:v>42.0</c:v>
                </c:pt>
                <c:pt idx="195">
                  <c:v>34.0</c:v>
                </c:pt>
                <c:pt idx="196">
                  <c:v>28.0</c:v>
                </c:pt>
                <c:pt idx="197">
                  <c:v>10.0</c:v>
                </c:pt>
                <c:pt idx="198">
                  <c:v>20.0</c:v>
                </c:pt>
                <c:pt idx="199">
                  <c:v>0.0</c:v>
                </c:pt>
                <c:pt idx="200">
                  <c:v>15.0</c:v>
                </c:pt>
                <c:pt idx="201">
                  <c:v>2.0</c:v>
                </c:pt>
                <c:pt idx="202">
                  <c:v>46.0</c:v>
                </c:pt>
                <c:pt idx="203">
                  <c:v>0.0</c:v>
                </c:pt>
                <c:pt idx="204">
                  <c:v>56.0</c:v>
                </c:pt>
                <c:pt idx="205">
                  <c:v>7.0</c:v>
                </c:pt>
                <c:pt idx="206">
                  <c:v>24.0</c:v>
                </c:pt>
                <c:pt idx="207">
                  <c:v>40.0</c:v>
                </c:pt>
                <c:pt idx="208">
                  <c:v>18.0</c:v>
                </c:pt>
                <c:pt idx="209">
                  <c:v>1.0</c:v>
                </c:pt>
                <c:pt idx="210">
                  <c:v>0.0</c:v>
                </c:pt>
                <c:pt idx="211">
                  <c:v>9.0</c:v>
                </c:pt>
                <c:pt idx="212">
                  <c:v>2.0</c:v>
                </c:pt>
                <c:pt idx="213">
                  <c:v>1.0</c:v>
                </c:pt>
                <c:pt idx="214">
                  <c:v>44.0</c:v>
                </c:pt>
                <c:pt idx="215">
                  <c:v>4.0</c:v>
                </c:pt>
                <c:pt idx="216">
                  <c:v>1.0</c:v>
                </c:pt>
                <c:pt idx="217">
                  <c:v>0.0</c:v>
                </c:pt>
                <c:pt idx="218">
                  <c:v>21.0</c:v>
                </c:pt>
                <c:pt idx="219">
                  <c:v>0.0</c:v>
                </c:pt>
                <c:pt idx="220">
                  <c:v>88.0</c:v>
                </c:pt>
                <c:pt idx="221">
                  <c:v>26.0</c:v>
                </c:pt>
                <c:pt idx="222">
                  <c:v>8.0</c:v>
                </c:pt>
                <c:pt idx="223">
                  <c:v>7.0</c:v>
                </c:pt>
                <c:pt idx="224">
                  <c:v>11.0</c:v>
                </c:pt>
                <c:pt idx="225">
                  <c:v>11.0</c:v>
                </c:pt>
                <c:pt idx="226">
                  <c:v>76.0</c:v>
                </c:pt>
                <c:pt idx="227">
                  <c:v>64.0</c:v>
                </c:pt>
                <c:pt idx="228">
                  <c:v>32.0</c:v>
                </c:pt>
                <c:pt idx="229">
                  <c:v>33.0</c:v>
                </c:pt>
                <c:pt idx="230">
                  <c:v>21.0</c:v>
                </c:pt>
                <c:pt idx="231">
                  <c:v>16.0</c:v>
                </c:pt>
                <c:pt idx="232">
                  <c:v>81.0</c:v>
                </c:pt>
                <c:pt idx="233">
                  <c:v>44.0</c:v>
                </c:pt>
                <c:pt idx="234">
                  <c:v>28.0</c:v>
                </c:pt>
                <c:pt idx="235">
                  <c:v>25.0</c:v>
                </c:pt>
                <c:pt idx="236">
                  <c:v>5.0</c:v>
                </c:pt>
                <c:pt idx="237">
                  <c:v>20.0</c:v>
                </c:pt>
                <c:pt idx="238">
                  <c:v>6.0</c:v>
                </c:pt>
                <c:pt idx="239">
                  <c:v>4.0</c:v>
                </c:pt>
                <c:pt idx="240">
                  <c:v>78.0</c:v>
                </c:pt>
                <c:pt idx="241">
                  <c:v>36.0</c:v>
                </c:pt>
                <c:pt idx="242">
                  <c:v>38.0</c:v>
                </c:pt>
                <c:pt idx="243">
                  <c:v>25.0</c:v>
                </c:pt>
                <c:pt idx="244">
                  <c:v>23.0</c:v>
                </c:pt>
                <c:pt idx="245">
                  <c:v>37.0</c:v>
                </c:pt>
                <c:pt idx="246">
                  <c:v>75.0</c:v>
                </c:pt>
                <c:pt idx="247">
                  <c:v>75.0</c:v>
                </c:pt>
                <c:pt idx="248">
                  <c:v>75.0</c:v>
                </c:pt>
                <c:pt idx="249">
                  <c:v>12.0</c:v>
                </c:pt>
                <c:pt idx="250">
                  <c:v>0.0</c:v>
                </c:pt>
                <c:pt idx="251">
                  <c:v>74.0</c:v>
                </c:pt>
                <c:pt idx="252">
                  <c:v>19.0</c:v>
                </c:pt>
                <c:pt idx="253">
                  <c:v>7.0</c:v>
                </c:pt>
                <c:pt idx="254">
                  <c:v>5.0</c:v>
                </c:pt>
                <c:pt idx="255">
                  <c:v>0.0</c:v>
                </c:pt>
                <c:pt idx="256">
                  <c:v>71.0</c:v>
                </c:pt>
                <c:pt idx="257">
                  <c:v>8.0</c:v>
                </c:pt>
                <c:pt idx="258">
                  <c:v>30.0</c:v>
                </c:pt>
                <c:pt idx="259">
                  <c:v>15.0</c:v>
                </c:pt>
                <c:pt idx="260">
                  <c:v>0.0</c:v>
                </c:pt>
                <c:pt idx="261">
                  <c:v>19.0</c:v>
                </c:pt>
                <c:pt idx="262">
                  <c:v>15.0</c:v>
                </c:pt>
                <c:pt idx="263">
                  <c:v>12.0</c:v>
                </c:pt>
                <c:pt idx="264">
                  <c:v>37.0</c:v>
                </c:pt>
                <c:pt idx="265">
                  <c:v>21.0</c:v>
                </c:pt>
                <c:pt idx="266">
                  <c:v>15.0</c:v>
                </c:pt>
                <c:pt idx="267">
                  <c:v>0.0</c:v>
                </c:pt>
                <c:pt idx="268">
                  <c:v>0.0</c:v>
                </c:pt>
                <c:pt idx="269">
                  <c:v>0.0</c:v>
                </c:pt>
                <c:pt idx="270">
                  <c:v>64.0</c:v>
                </c:pt>
                <c:pt idx="271">
                  <c:v>63.0</c:v>
                </c:pt>
                <c:pt idx="272">
                  <c:v>62.0</c:v>
                </c:pt>
                <c:pt idx="273">
                  <c:v>21.0</c:v>
                </c:pt>
                <c:pt idx="274">
                  <c:v>5.0</c:v>
                </c:pt>
                <c:pt idx="275">
                  <c:v>62.0</c:v>
                </c:pt>
                <c:pt idx="276">
                  <c:v>46.0</c:v>
                </c:pt>
                <c:pt idx="277">
                  <c:v>5.0</c:v>
                </c:pt>
                <c:pt idx="278">
                  <c:v>15.0</c:v>
                </c:pt>
                <c:pt idx="279">
                  <c:v>29.0</c:v>
                </c:pt>
                <c:pt idx="280">
                  <c:v>41.0</c:v>
                </c:pt>
                <c:pt idx="281">
                  <c:v>29.0</c:v>
                </c:pt>
                <c:pt idx="282">
                  <c:v>26.0</c:v>
                </c:pt>
                <c:pt idx="283">
                  <c:v>24.0</c:v>
                </c:pt>
                <c:pt idx="284">
                  <c:v>15.0</c:v>
                </c:pt>
                <c:pt idx="285">
                  <c:v>6.0</c:v>
                </c:pt>
                <c:pt idx="286">
                  <c:v>0.0</c:v>
                </c:pt>
                <c:pt idx="287">
                  <c:v>8.0</c:v>
                </c:pt>
                <c:pt idx="288">
                  <c:v>8.0</c:v>
                </c:pt>
                <c:pt idx="289">
                  <c:v>1.0</c:v>
                </c:pt>
                <c:pt idx="290">
                  <c:v>2.0</c:v>
                </c:pt>
                <c:pt idx="291">
                  <c:v>2.0</c:v>
                </c:pt>
                <c:pt idx="292">
                  <c:v>3.0</c:v>
                </c:pt>
                <c:pt idx="293">
                  <c:v>0.0</c:v>
                </c:pt>
                <c:pt idx="294">
                  <c:v>43.0</c:v>
                </c:pt>
                <c:pt idx="295">
                  <c:v>37.0</c:v>
                </c:pt>
                <c:pt idx="296">
                  <c:v>30.0</c:v>
                </c:pt>
                <c:pt idx="297">
                  <c:v>20.0</c:v>
                </c:pt>
                <c:pt idx="298">
                  <c:v>1.0</c:v>
                </c:pt>
                <c:pt idx="299">
                  <c:v>26.0</c:v>
                </c:pt>
                <c:pt idx="300">
                  <c:v>5.0</c:v>
                </c:pt>
                <c:pt idx="301">
                  <c:v>1.0</c:v>
                </c:pt>
                <c:pt idx="302">
                  <c:v>51.0</c:v>
                </c:pt>
                <c:pt idx="303">
                  <c:v>33.0</c:v>
                </c:pt>
                <c:pt idx="304">
                  <c:v>0.0</c:v>
                </c:pt>
                <c:pt idx="305">
                  <c:v>50.0</c:v>
                </c:pt>
                <c:pt idx="306">
                  <c:v>3.0</c:v>
                </c:pt>
                <c:pt idx="307">
                  <c:v>23.0</c:v>
                </c:pt>
                <c:pt idx="308">
                  <c:v>12.0</c:v>
                </c:pt>
                <c:pt idx="309">
                  <c:v>10.0</c:v>
                </c:pt>
                <c:pt idx="310">
                  <c:v>3.0</c:v>
                </c:pt>
                <c:pt idx="311">
                  <c:v>0.0</c:v>
                </c:pt>
                <c:pt idx="312">
                  <c:v>24.0</c:v>
                </c:pt>
                <c:pt idx="313">
                  <c:v>7.0</c:v>
                </c:pt>
                <c:pt idx="314">
                  <c:v>16.0</c:v>
                </c:pt>
                <c:pt idx="315">
                  <c:v>11.0</c:v>
                </c:pt>
                <c:pt idx="316">
                  <c:v>6.0</c:v>
                </c:pt>
                <c:pt idx="317">
                  <c:v>0.0</c:v>
                </c:pt>
                <c:pt idx="318">
                  <c:v>39.0</c:v>
                </c:pt>
                <c:pt idx="319">
                  <c:v>35.0</c:v>
                </c:pt>
                <c:pt idx="320">
                  <c:v>26.0</c:v>
                </c:pt>
                <c:pt idx="321">
                  <c:v>3.0</c:v>
                </c:pt>
                <c:pt idx="322">
                  <c:v>1.0</c:v>
                </c:pt>
                <c:pt idx="323">
                  <c:v>45.0</c:v>
                </c:pt>
                <c:pt idx="324">
                  <c:v>21.0</c:v>
                </c:pt>
                <c:pt idx="325">
                  <c:v>39.0</c:v>
                </c:pt>
                <c:pt idx="326">
                  <c:v>15.0</c:v>
                </c:pt>
                <c:pt idx="327">
                  <c:v>6.0</c:v>
                </c:pt>
                <c:pt idx="328">
                  <c:v>10.0</c:v>
                </c:pt>
                <c:pt idx="329">
                  <c:v>8.0</c:v>
                </c:pt>
                <c:pt idx="330">
                  <c:v>6.0</c:v>
                </c:pt>
                <c:pt idx="331">
                  <c:v>33.0</c:v>
                </c:pt>
                <c:pt idx="332">
                  <c:v>32.0</c:v>
                </c:pt>
                <c:pt idx="333">
                  <c:v>16.0</c:v>
                </c:pt>
                <c:pt idx="334">
                  <c:v>6.0</c:v>
                </c:pt>
                <c:pt idx="335">
                  <c:v>39.0</c:v>
                </c:pt>
                <c:pt idx="336">
                  <c:v>39.0</c:v>
                </c:pt>
                <c:pt idx="337">
                  <c:v>21.0</c:v>
                </c:pt>
                <c:pt idx="338">
                  <c:v>3.0</c:v>
                </c:pt>
                <c:pt idx="339">
                  <c:v>0.0</c:v>
                </c:pt>
                <c:pt idx="340">
                  <c:v>38.0</c:v>
                </c:pt>
                <c:pt idx="341">
                  <c:v>28.0</c:v>
                </c:pt>
                <c:pt idx="342">
                  <c:v>12.0</c:v>
                </c:pt>
                <c:pt idx="343">
                  <c:v>9.0</c:v>
                </c:pt>
                <c:pt idx="344">
                  <c:v>0.0</c:v>
                </c:pt>
                <c:pt idx="345">
                  <c:v>37.0</c:v>
                </c:pt>
                <c:pt idx="346">
                  <c:v>19.0</c:v>
                </c:pt>
                <c:pt idx="347">
                  <c:v>8.0</c:v>
                </c:pt>
                <c:pt idx="348">
                  <c:v>6.0</c:v>
                </c:pt>
                <c:pt idx="349">
                  <c:v>5.0</c:v>
                </c:pt>
                <c:pt idx="350">
                  <c:v>2.0</c:v>
                </c:pt>
                <c:pt idx="351">
                  <c:v>18.0</c:v>
                </c:pt>
                <c:pt idx="352">
                  <c:v>10.0</c:v>
                </c:pt>
                <c:pt idx="353">
                  <c:v>14.0</c:v>
                </c:pt>
                <c:pt idx="354">
                  <c:v>4.0</c:v>
                </c:pt>
                <c:pt idx="355">
                  <c:v>34.0</c:v>
                </c:pt>
                <c:pt idx="356">
                  <c:v>18.0</c:v>
                </c:pt>
                <c:pt idx="357">
                  <c:v>12.0</c:v>
                </c:pt>
                <c:pt idx="358">
                  <c:v>6.0</c:v>
                </c:pt>
                <c:pt idx="359">
                  <c:v>3.0</c:v>
                </c:pt>
                <c:pt idx="360">
                  <c:v>3.0</c:v>
                </c:pt>
                <c:pt idx="361">
                  <c:v>2.0</c:v>
                </c:pt>
                <c:pt idx="362">
                  <c:v>33.0</c:v>
                </c:pt>
                <c:pt idx="363">
                  <c:v>33.0</c:v>
                </c:pt>
                <c:pt idx="364">
                  <c:v>17.0</c:v>
                </c:pt>
                <c:pt idx="365">
                  <c:v>12.0</c:v>
                </c:pt>
                <c:pt idx="366">
                  <c:v>23.0</c:v>
                </c:pt>
                <c:pt idx="367">
                  <c:v>4.0</c:v>
                </c:pt>
                <c:pt idx="368">
                  <c:v>0.0</c:v>
                </c:pt>
                <c:pt idx="369">
                  <c:v>12.0</c:v>
                </c:pt>
                <c:pt idx="370">
                  <c:v>5.0</c:v>
                </c:pt>
                <c:pt idx="371">
                  <c:v>12.0</c:v>
                </c:pt>
                <c:pt idx="372">
                  <c:v>11.0</c:v>
                </c:pt>
                <c:pt idx="373">
                  <c:v>3.0</c:v>
                </c:pt>
                <c:pt idx="374">
                  <c:v>1.0</c:v>
                </c:pt>
                <c:pt idx="375">
                  <c:v>23.0</c:v>
                </c:pt>
                <c:pt idx="376">
                  <c:v>14.0</c:v>
                </c:pt>
                <c:pt idx="377">
                  <c:v>3.0</c:v>
                </c:pt>
                <c:pt idx="378">
                  <c:v>0.0</c:v>
                </c:pt>
                <c:pt idx="379">
                  <c:v>27.0</c:v>
                </c:pt>
                <c:pt idx="380">
                  <c:v>22.0</c:v>
                </c:pt>
                <c:pt idx="381">
                  <c:v>10.0</c:v>
                </c:pt>
                <c:pt idx="382">
                  <c:v>8.0</c:v>
                </c:pt>
                <c:pt idx="383">
                  <c:v>2.0</c:v>
                </c:pt>
                <c:pt idx="384">
                  <c:v>2.0</c:v>
                </c:pt>
                <c:pt idx="385">
                  <c:v>2.0</c:v>
                </c:pt>
                <c:pt idx="386">
                  <c:v>2.0</c:v>
                </c:pt>
                <c:pt idx="387">
                  <c:v>2.0</c:v>
                </c:pt>
                <c:pt idx="388">
                  <c:v>0.0</c:v>
                </c:pt>
                <c:pt idx="389">
                  <c:v>17.0</c:v>
                </c:pt>
                <c:pt idx="390">
                  <c:v>15.0</c:v>
                </c:pt>
                <c:pt idx="391">
                  <c:v>11.0</c:v>
                </c:pt>
                <c:pt idx="392">
                  <c:v>5.0</c:v>
                </c:pt>
                <c:pt idx="393">
                  <c:v>0.0</c:v>
                </c:pt>
                <c:pt idx="394">
                  <c:v>26.0</c:v>
                </c:pt>
                <c:pt idx="395">
                  <c:v>26.0</c:v>
                </c:pt>
                <c:pt idx="396">
                  <c:v>10.0</c:v>
                </c:pt>
                <c:pt idx="397">
                  <c:v>6.0</c:v>
                </c:pt>
                <c:pt idx="398">
                  <c:v>4.0</c:v>
                </c:pt>
                <c:pt idx="399">
                  <c:v>25.0</c:v>
                </c:pt>
                <c:pt idx="400">
                  <c:v>24.0</c:v>
                </c:pt>
                <c:pt idx="401">
                  <c:v>13.0</c:v>
                </c:pt>
                <c:pt idx="402">
                  <c:v>5.0</c:v>
                </c:pt>
                <c:pt idx="403">
                  <c:v>15.0</c:v>
                </c:pt>
                <c:pt idx="404">
                  <c:v>14.0</c:v>
                </c:pt>
                <c:pt idx="405">
                  <c:v>12.0</c:v>
                </c:pt>
                <c:pt idx="406">
                  <c:v>12.0</c:v>
                </c:pt>
                <c:pt idx="407">
                  <c:v>3.0</c:v>
                </c:pt>
                <c:pt idx="408">
                  <c:v>0.0</c:v>
                </c:pt>
                <c:pt idx="409">
                  <c:v>7.0</c:v>
                </c:pt>
                <c:pt idx="410">
                  <c:v>7.0</c:v>
                </c:pt>
                <c:pt idx="411">
                  <c:v>17.0</c:v>
                </c:pt>
                <c:pt idx="412">
                  <c:v>11.0</c:v>
                </c:pt>
                <c:pt idx="413">
                  <c:v>10.0</c:v>
                </c:pt>
                <c:pt idx="414">
                  <c:v>10.0</c:v>
                </c:pt>
                <c:pt idx="415">
                  <c:v>9.0</c:v>
                </c:pt>
                <c:pt idx="416">
                  <c:v>6.0</c:v>
                </c:pt>
                <c:pt idx="417">
                  <c:v>5.0</c:v>
                </c:pt>
                <c:pt idx="418">
                  <c:v>1.0</c:v>
                </c:pt>
                <c:pt idx="419">
                  <c:v>0.0</c:v>
                </c:pt>
                <c:pt idx="420">
                  <c:v>21.0</c:v>
                </c:pt>
                <c:pt idx="421">
                  <c:v>21.0</c:v>
                </c:pt>
                <c:pt idx="422">
                  <c:v>10.0</c:v>
                </c:pt>
                <c:pt idx="423">
                  <c:v>1.0</c:v>
                </c:pt>
                <c:pt idx="424">
                  <c:v>0.0</c:v>
                </c:pt>
                <c:pt idx="425">
                  <c:v>12.0</c:v>
                </c:pt>
                <c:pt idx="426">
                  <c:v>5.0</c:v>
                </c:pt>
                <c:pt idx="427">
                  <c:v>4.0</c:v>
                </c:pt>
                <c:pt idx="428">
                  <c:v>3.0</c:v>
                </c:pt>
                <c:pt idx="429">
                  <c:v>0.0</c:v>
                </c:pt>
                <c:pt idx="430">
                  <c:v>0.0</c:v>
                </c:pt>
                <c:pt idx="431">
                  <c:v>19.0</c:v>
                </c:pt>
                <c:pt idx="432">
                  <c:v>19.0</c:v>
                </c:pt>
                <c:pt idx="433">
                  <c:v>11.0</c:v>
                </c:pt>
                <c:pt idx="434">
                  <c:v>6.0</c:v>
                </c:pt>
                <c:pt idx="435">
                  <c:v>1.0</c:v>
                </c:pt>
                <c:pt idx="436">
                  <c:v>0.0</c:v>
                </c:pt>
                <c:pt idx="437">
                  <c:v>0.0</c:v>
                </c:pt>
                <c:pt idx="438">
                  <c:v>1.0</c:v>
                </c:pt>
                <c:pt idx="439">
                  <c:v>0.0</c:v>
                </c:pt>
                <c:pt idx="440">
                  <c:v>0.0</c:v>
                </c:pt>
                <c:pt idx="441">
                  <c:v>17.0</c:v>
                </c:pt>
                <c:pt idx="442">
                  <c:v>16.0</c:v>
                </c:pt>
                <c:pt idx="443">
                  <c:v>9.0</c:v>
                </c:pt>
                <c:pt idx="444">
                  <c:v>4.0</c:v>
                </c:pt>
                <c:pt idx="445">
                  <c:v>3.0</c:v>
                </c:pt>
                <c:pt idx="446">
                  <c:v>3.0</c:v>
                </c:pt>
                <c:pt idx="447">
                  <c:v>1.0</c:v>
                </c:pt>
                <c:pt idx="448">
                  <c:v>0.0</c:v>
                </c:pt>
                <c:pt idx="449">
                  <c:v>0.0</c:v>
                </c:pt>
                <c:pt idx="450">
                  <c:v>16.0</c:v>
                </c:pt>
                <c:pt idx="451">
                  <c:v>16.0</c:v>
                </c:pt>
                <c:pt idx="452">
                  <c:v>7.0</c:v>
                </c:pt>
                <c:pt idx="453">
                  <c:v>2.0</c:v>
                </c:pt>
                <c:pt idx="454">
                  <c:v>2.0</c:v>
                </c:pt>
                <c:pt idx="455">
                  <c:v>2.0</c:v>
                </c:pt>
                <c:pt idx="456">
                  <c:v>0.0</c:v>
                </c:pt>
                <c:pt idx="457">
                  <c:v>15.0</c:v>
                </c:pt>
                <c:pt idx="458">
                  <c:v>15.0</c:v>
                </c:pt>
                <c:pt idx="459">
                  <c:v>15.0</c:v>
                </c:pt>
                <c:pt idx="460">
                  <c:v>12.0</c:v>
                </c:pt>
                <c:pt idx="461">
                  <c:v>9.0</c:v>
                </c:pt>
                <c:pt idx="462">
                  <c:v>7.0</c:v>
                </c:pt>
                <c:pt idx="463">
                  <c:v>4.0</c:v>
                </c:pt>
                <c:pt idx="464">
                  <c:v>4.0</c:v>
                </c:pt>
                <c:pt idx="465">
                  <c:v>2.0</c:v>
                </c:pt>
                <c:pt idx="466">
                  <c:v>0.0</c:v>
                </c:pt>
                <c:pt idx="467">
                  <c:v>0.0</c:v>
                </c:pt>
                <c:pt idx="468">
                  <c:v>14.0</c:v>
                </c:pt>
                <c:pt idx="469">
                  <c:v>14.0</c:v>
                </c:pt>
                <c:pt idx="470">
                  <c:v>12.0</c:v>
                </c:pt>
                <c:pt idx="471">
                  <c:v>6.0</c:v>
                </c:pt>
                <c:pt idx="472">
                  <c:v>2.0</c:v>
                </c:pt>
                <c:pt idx="473">
                  <c:v>1.0</c:v>
                </c:pt>
                <c:pt idx="474">
                  <c:v>13.0</c:v>
                </c:pt>
                <c:pt idx="475">
                  <c:v>13.0</c:v>
                </c:pt>
                <c:pt idx="476">
                  <c:v>8.0</c:v>
                </c:pt>
                <c:pt idx="477">
                  <c:v>8.0</c:v>
                </c:pt>
                <c:pt idx="478">
                  <c:v>7.0</c:v>
                </c:pt>
                <c:pt idx="479">
                  <c:v>6.0</c:v>
                </c:pt>
                <c:pt idx="480">
                  <c:v>5.0</c:v>
                </c:pt>
                <c:pt idx="481">
                  <c:v>5.0</c:v>
                </c:pt>
                <c:pt idx="482">
                  <c:v>5.0</c:v>
                </c:pt>
                <c:pt idx="483">
                  <c:v>4.0</c:v>
                </c:pt>
                <c:pt idx="484">
                  <c:v>3.0</c:v>
                </c:pt>
                <c:pt idx="485">
                  <c:v>0.0</c:v>
                </c:pt>
                <c:pt idx="486">
                  <c:v>0.0</c:v>
                </c:pt>
                <c:pt idx="487">
                  <c:v>12.0</c:v>
                </c:pt>
                <c:pt idx="488">
                  <c:v>4.0</c:v>
                </c:pt>
                <c:pt idx="489">
                  <c:v>4.0</c:v>
                </c:pt>
                <c:pt idx="490">
                  <c:v>3.0</c:v>
                </c:pt>
                <c:pt idx="491">
                  <c:v>3.0</c:v>
                </c:pt>
                <c:pt idx="492">
                  <c:v>2.0</c:v>
                </c:pt>
                <c:pt idx="493">
                  <c:v>11.0</c:v>
                </c:pt>
                <c:pt idx="494">
                  <c:v>11.0</c:v>
                </c:pt>
                <c:pt idx="495">
                  <c:v>8.0</c:v>
                </c:pt>
                <c:pt idx="496">
                  <c:v>7.0</c:v>
                </c:pt>
                <c:pt idx="497">
                  <c:v>3.0</c:v>
                </c:pt>
                <c:pt idx="498">
                  <c:v>0.0</c:v>
                </c:pt>
                <c:pt idx="499">
                  <c:v>0.0</c:v>
                </c:pt>
                <c:pt idx="500">
                  <c:v>10.0</c:v>
                </c:pt>
                <c:pt idx="501">
                  <c:v>6.0</c:v>
                </c:pt>
                <c:pt idx="502">
                  <c:v>5.0</c:v>
                </c:pt>
                <c:pt idx="503">
                  <c:v>0.0</c:v>
                </c:pt>
                <c:pt idx="504">
                  <c:v>0.0</c:v>
                </c:pt>
                <c:pt idx="505">
                  <c:v>0.0</c:v>
                </c:pt>
                <c:pt idx="506">
                  <c:v>9.0</c:v>
                </c:pt>
                <c:pt idx="507">
                  <c:v>9.0</c:v>
                </c:pt>
                <c:pt idx="508">
                  <c:v>6.0</c:v>
                </c:pt>
                <c:pt idx="509">
                  <c:v>3.0</c:v>
                </c:pt>
                <c:pt idx="510">
                  <c:v>2.0</c:v>
                </c:pt>
                <c:pt idx="511">
                  <c:v>1.0</c:v>
                </c:pt>
                <c:pt idx="512">
                  <c:v>0.0</c:v>
                </c:pt>
                <c:pt idx="513">
                  <c:v>8.0</c:v>
                </c:pt>
                <c:pt idx="514">
                  <c:v>8.0</c:v>
                </c:pt>
                <c:pt idx="515">
                  <c:v>7.0</c:v>
                </c:pt>
                <c:pt idx="516">
                  <c:v>6.0</c:v>
                </c:pt>
                <c:pt idx="517">
                  <c:v>4.0</c:v>
                </c:pt>
                <c:pt idx="518">
                  <c:v>3.0</c:v>
                </c:pt>
                <c:pt idx="519">
                  <c:v>1.0</c:v>
                </c:pt>
                <c:pt idx="520">
                  <c:v>0.0</c:v>
                </c:pt>
                <c:pt idx="521">
                  <c:v>7.0</c:v>
                </c:pt>
                <c:pt idx="522">
                  <c:v>7.0</c:v>
                </c:pt>
                <c:pt idx="523">
                  <c:v>7.0</c:v>
                </c:pt>
                <c:pt idx="524">
                  <c:v>3.0</c:v>
                </c:pt>
                <c:pt idx="525">
                  <c:v>2.0</c:v>
                </c:pt>
                <c:pt idx="526">
                  <c:v>1.0</c:v>
                </c:pt>
                <c:pt idx="527">
                  <c:v>1.0</c:v>
                </c:pt>
                <c:pt idx="528">
                  <c:v>0.0</c:v>
                </c:pt>
                <c:pt idx="529">
                  <c:v>6.0</c:v>
                </c:pt>
                <c:pt idx="530">
                  <c:v>4.0</c:v>
                </c:pt>
                <c:pt idx="531">
                  <c:v>4.0</c:v>
                </c:pt>
                <c:pt idx="532">
                  <c:v>4.0</c:v>
                </c:pt>
                <c:pt idx="533">
                  <c:v>3.0</c:v>
                </c:pt>
                <c:pt idx="534">
                  <c:v>3.0</c:v>
                </c:pt>
                <c:pt idx="535">
                  <c:v>2.0</c:v>
                </c:pt>
                <c:pt idx="536">
                  <c:v>2.0</c:v>
                </c:pt>
                <c:pt idx="537">
                  <c:v>1.0</c:v>
                </c:pt>
                <c:pt idx="538">
                  <c:v>0.0</c:v>
                </c:pt>
                <c:pt idx="539">
                  <c:v>5.0</c:v>
                </c:pt>
                <c:pt idx="540">
                  <c:v>5.0</c:v>
                </c:pt>
                <c:pt idx="541">
                  <c:v>3.0</c:v>
                </c:pt>
                <c:pt idx="542">
                  <c:v>3.0</c:v>
                </c:pt>
                <c:pt idx="543">
                  <c:v>0.0</c:v>
                </c:pt>
                <c:pt idx="544">
                  <c:v>4.0</c:v>
                </c:pt>
                <c:pt idx="545">
                  <c:v>4.0</c:v>
                </c:pt>
                <c:pt idx="546">
                  <c:v>3.0</c:v>
                </c:pt>
                <c:pt idx="547">
                  <c:v>3.0</c:v>
                </c:pt>
                <c:pt idx="548">
                  <c:v>3.0</c:v>
                </c:pt>
                <c:pt idx="549">
                  <c:v>2.0</c:v>
                </c:pt>
                <c:pt idx="550">
                  <c:v>2.0</c:v>
                </c:pt>
                <c:pt idx="551">
                  <c:v>2.0</c:v>
                </c:pt>
                <c:pt idx="552">
                  <c:v>2.0</c:v>
                </c:pt>
                <c:pt idx="553">
                  <c:v>1.0</c:v>
                </c:pt>
                <c:pt idx="554">
                  <c:v>1.0</c:v>
                </c:pt>
                <c:pt idx="555">
                  <c:v>0.0</c:v>
                </c:pt>
                <c:pt idx="556">
                  <c:v>0.0</c:v>
                </c:pt>
                <c:pt idx="557">
                  <c:v>0.0</c:v>
                </c:pt>
                <c:pt idx="558">
                  <c:v>0.0</c:v>
                </c:pt>
                <c:pt idx="559">
                  <c:v>0.0</c:v>
                </c:pt>
                <c:pt idx="560">
                  <c:v>3.0</c:v>
                </c:pt>
                <c:pt idx="561">
                  <c:v>3.0</c:v>
                </c:pt>
                <c:pt idx="562">
                  <c:v>3.0</c:v>
                </c:pt>
                <c:pt idx="563">
                  <c:v>0.0</c:v>
                </c:pt>
                <c:pt idx="564">
                  <c:v>0.0</c:v>
                </c:pt>
                <c:pt idx="565">
                  <c:v>2.0</c:v>
                </c:pt>
                <c:pt idx="566">
                  <c:v>2.0</c:v>
                </c:pt>
                <c:pt idx="567">
                  <c:v>2.0</c:v>
                </c:pt>
                <c:pt idx="568">
                  <c:v>2.0</c:v>
                </c:pt>
                <c:pt idx="569">
                  <c:v>1.0</c:v>
                </c:pt>
                <c:pt idx="570">
                  <c:v>1.0</c:v>
                </c:pt>
                <c:pt idx="571">
                  <c:v>1.0</c:v>
                </c:pt>
                <c:pt idx="572">
                  <c:v>1.0</c:v>
                </c:pt>
                <c:pt idx="573">
                  <c:v>1.0</c:v>
                </c:pt>
                <c:pt idx="574">
                  <c:v>1.0</c:v>
                </c:pt>
                <c:pt idx="575">
                  <c:v>0.0</c:v>
                </c:pt>
                <c:pt idx="576">
                  <c:v>0.0</c:v>
                </c:pt>
                <c:pt idx="577">
                  <c:v>0.0</c:v>
                </c:pt>
                <c:pt idx="578">
                  <c:v>1.0</c:v>
                </c:pt>
                <c:pt idx="579">
                  <c:v>1.0</c:v>
                </c:pt>
                <c:pt idx="580">
                  <c:v>1.0</c:v>
                </c:pt>
                <c:pt idx="581">
                  <c:v>0.0</c:v>
                </c:pt>
                <c:pt idx="582">
                  <c:v>0.0</c:v>
                </c:pt>
                <c:pt idx="583">
                  <c:v>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3952136"/>
        <c:axId val="1883897544"/>
      </c:lineChart>
      <c:catAx>
        <c:axId val="1883952136"/>
        <c:scaling>
          <c:orientation val="minMax"/>
        </c:scaling>
        <c:delete val="1"/>
        <c:axPos val="b"/>
        <c:majorTickMark val="out"/>
        <c:minorTickMark val="none"/>
        <c:tickLblPos val="none"/>
        <c:crossAx val="1883897544"/>
        <c:crosses val="autoZero"/>
        <c:auto val="1"/>
        <c:lblAlgn val="ctr"/>
        <c:lblOffset val="100"/>
        <c:noMultiLvlLbl val="0"/>
      </c:catAx>
      <c:valAx>
        <c:axId val="18838975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839521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0371222643974"/>
          <c:y val="0.0"/>
          <c:w val="0.305664308071862"/>
          <c:h val="1.0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501360940993488"/>
          <c:y val="0.0412698412698413"/>
          <c:w val="0.634271999217561"/>
          <c:h val="0.878264716910386"/>
        </c:manualLayout>
      </c:layout>
      <c:lineChart>
        <c:grouping val="standard"/>
        <c:varyColors val="0"/>
        <c:ser>
          <c:idx val="0"/>
          <c:order val="0"/>
          <c:tx>
            <c:v>Количество ссылок</c:v>
          </c:tx>
          <c:marker>
            <c:symbol val="none"/>
          </c:marker>
          <c:val>
            <c:numRef>
              <c:f>luzers!$C$89:$C$214</c:f>
              <c:numCache>
                <c:formatCode>General</c:formatCode>
                <c:ptCount val="126"/>
                <c:pt idx="0">
                  <c:v>1009.0</c:v>
                </c:pt>
                <c:pt idx="1">
                  <c:v>989.0</c:v>
                </c:pt>
                <c:pt idx="2">
                  <c:v>987.0</c:v>
                </c:pt>
                <c:pt idx="3">
                  <c:v>982.0</c:v>
                </c:pt>
                <c:pt idx="4">
                  <c:v>971.0</c:v>
                </c:pt>
                <c:pt idx="5">
                  <c:v>935.0</c:v>
                </c:pt>
                <c:pt idx="6">
                  <c:v>918.0</c:v>
                </c:pt>
                <c:pt idx="7">
                  <c:v>896.0</c:v>
                </c:pt>
                <c:pt idx="8">
                  <c:v>852.0</c:v>
                </c:pt>
                <c:pt idx="9">
                  <c:v>843.0</c:v>
                </c:pt>
                <c:pt idx="10">
                  <c:v>787.0</c:v>
                </c:pt>
                <c:pt idx="11">
                  <c:v>782.0</c:v>
                </c:pt>
                <c:pt idx="12">
                  <c:v>779.0</c:v>
                </c:pt>
                <c:pt idx="13">
                  <c:v>770.0</c:v>
                </c:pt>
                <c:pt idx="14">
                  <c:v>766.0</c:v>
                </c:pt>
                <c:pt idx="15">
                  <c:v>762.0</c:v>
                </c:pt>
                <c:pt idx="16">
                  <c:v>756.0</c:v>
                </c:pt>
                <c:pt idx="17">
                  <c:v>746.0</c:v>
                </c:pt>
                <c:pt idx="18">
                  <c:v>743.0</c:v>
                </c:pt>
                <c:pt idx="19">
                  <c:v>735.0</c:v>
                </c:pt>
                <c:pt idx="20">
                  <c:v>727.0</c:v>
                </c:pt>
                <c:pt idx="21">
                  <c:v>721.0</c:v>
                </c:pt>
                <c:pt idx="22">
                  <c:v>718.0</c:v>
                </c:pt>
                <c:pt idx="23">
                  <c:v>716.0</c:v>
                </c:pt>
                <c:pt idx="24">
                  <c:v>715.0</c:v>
                </c:pt>
                <c:pt idx="25">
                  <c:v>708.0</c:v>
                </c:pt>
                <c:pt idx="26">
                  <c:v>705.0</c:v>
                </c:pt>
                <c:pt idx="27">
                  <c:v>702.0</c:v>
                </c:pt>
                <c:pt idx="28">
                  <c:v>692.0</c:v>
                </c:pt>
                <c:pt idx="29">
                  <c:v>690.0</c:v>
                </c:pt>
                <c:pt idx="30">
                  <c:v>681.0</c:v>
                </c:pt>
                <c:pt idx="31">
                  <c:v>662.0</c:v>
                </c:pt>
                <c:pt idx="32">
                  <c:v>661.0</c:v>
                </c:pt>
                <c:pt idx="33">
                  <c:v>653.0</c:v>
                </c:pt>
                <c:pt idx="34">
                  <c:v>648.0</c:v>
                </c:pt>
                <c:pt idx="35">
                  <c:v>637.0</c:v>
                </c:pt>
                <c:pt idx="36">
                  <c:v>629.0</c:v>
                </c:pt>
                <c:pt idx="37">
                  <c:v>623.0</c:v>
                </c:pt>
                <c:pt idx="38">
                  <c:v>619.0</c:v>
                </c:pt>
                <c:pt idx="39">
                  <c:v>615.0</c:v>
                </c:pt>
                <c:pt idx="40">
                  <c:v>611.0</c:v>
                </c:pt>
                <c:pt idx="41">
                  <c:v>580.0</c:v>
                </c:pt>
                <c:pt idx="42">
                  <c:v>574.0</c:v>
                </c:pt>
                <c:pt idx="43">
                  <c:v>574.0</c:v>
                </c:pt>
                <c:pt idx="44">
                  <c:v>570.0</c:v>
                </c:pt>
                <c:pt idx="45">
                  <c:v>566.0</c:v>
                </c:pt>
                <c:pt idx="46">
                  <c:v>552.0</c:v>
                </c:pt>
                <c:pt idx="47">
                  <c:v>546.0</c:v>
                </c:pt>
                <c:pt idx="48">
                  <c:v>541.0</c:v>
                </c:pt>
                <c:pt idx="49">
                  <c:v>540.0</c:v>
                </c:pt>
                <c:pt idx="50">
                  <c:v>534.0</c:v>
                </c:pt>
                <c:pt idx="51">
                  <c:v>519.0</c:v>
                </c:pt>
                <c:pt idx="52">
                  <c:v>514.0</c:v>
                </c:pt>
                <c:pt idx="53">
                  <c:v>510.0</c:v>
                </c:pt>
                <c:pt idx="54">
                  <c:v>505.0</c:v>
                </c:pt>
                <c:pt idx="55">
                  <c:v>502.0</c:v>
                </c:pt>
                <c:pt idx="56">
                  <c:v>490.0</c:v>
                </c:pt>
                <c:pt idx="57">
                  <c:v>489.0</c:v>
                </c:pt>
                <c:pt idx="58">
                  <c:v>487.0</c:v>
                </c:pt>
                <c:pt idx="59">
                  <c:v>481.0</c:v>
                </c:pt>
                <c:pt idx="60">
                  <c:v>475.0</c:v>
                </c:pt>
                <c:pt idx="61">
                  <c:v>474.0</c:v>
                </c:pt>
                <c:pt idx="62">
                  <c:v>470.0</c:v>
                </c:pt>
                <c:pt idx="63">
                  <c:v>469.0</c:v>
                </c:pt>
                <c:pt idx="64">
                  <c:v>459.0</c:v>
                </c:pt>
                <c:pt idx="65">
                  <c:v>451.0</c:v>
                </c:pt>
                <c:pt idx="66">
                  <c:v>447.0</c:v>
                </c:pt>
                <c:pt idx="67">
                  <c:v>443.0</c:v>
                </c:pt>
                <c:pt idx="68">
                  <c:v>438.0</c:v>
                </c:pt>
                <c:pt idx="69">
                  <c:v>427.0</c:v>
                </c:pt>
                <c:pt idx="70">
                  <c:v>425.0</c:v>
                </c:pt>
                <c:pt idx="71">
                  <c:v>411.0</c:v>
                </c:pt>
                <c:pt idx="72">
                  <c:v>410.0</c:v>
                </c:pt>
                <c:pt idx="73">
                  <c:v>407.0</c:v>
                </c:pt>
                <c:pt idx="74">
                  <c:v>395.0</c:v>
                </c:pt>
                <c:pt idx="75">
                  <c:v>385.0</c:v>
                </c:pt>
                <c:pt idx="76">
                  <c:v>383.0</c:v>
                </c:pt>
                <c:pt idx="77">
                  <c:v>379.0</c:v>
                </c:pt>
                <c:pt idx="78">
                  <c:v>376.0</c:v>
                </c:pt>
                <c:pt idx="79">
                  <c:v>373.0</c:v>
                </c:pt>
                <c:pt idx="80">
                  <c:v>369.0</c:v>
                </c:pt>
                <c:pt idx="81">
                  <c:v>364.0</c:v>
                </c:pt>
                <c:pt idx="82">
                  <c:v>346.0</c:v>
                </c:pt>
                <c:pt idx="83">
                  <c:v>343.0</c:v>
                </c:pt>
                <c:pt idx="84">
                  <c:v>331.0</c:v>
                </c:pt>
                <c:pt idx="85">
                  <c:v>326.0</c:v>
                </c:pt>
                <c:pt idx="86">
                  <c:v>322.0</c:v>
                </c:pt>
                <c:pt idx="87">
                  <c:v>314.0</c:v>
                </c:pt>
                <c:pt idx="88">
                  <c:v>308.0</c:v>
                </c:pt>
                <c:pt idx="89">
                  <c:v>302.0</c:v>
                </c:pt>
                <c:pt idx="90">
                  <c:v>289.0</c:v>
                </c:pt>
                <c:pt idx="91">
                  <c:v>288.0</c:v>
                </c:pt>
                <c:pt idx="92">
                  <c:v>285.0</c:v>
                </c:pt>
                <c:pt idx="93">
                  <c:v>283.0</c:v>
                </c:pt>
                <c:pt idx="94">
                  <c:v>275.0</c:v>
                </c:pt>
                <c:pt idx="95">
                  <c:v>274.0</c:v>
                </c:pt>
                <c:pt idx="96">
                  <c:v>272.0</c:v>
                </c:pt>
                <c:pt idx="97">
                  <c:v>272.0</c:v>
                </c:pt>
                <c:pt idx="98">
                  <c:v>264.0</c:v>
                </c:pt>
                <c:pt idx="99">
                  <c:v>260.0</c:v>
                </c:pt>
                <c:pt idx="100">
                  <c:v>257.0</c:v>
                </c:pt>
                <c:pt idx="101">
                  <c:v>242.0</c:v>
                </c:pt>
                <c:pt idx="102">
                  <c:v>239.0</c:v>
                </c:pt>
                <c:pt idx="103">
                  <c:v>236.0</c:v>
                </c:pt>
                <c:pt idx="104">
                  <c:v>231.0</c:v>
                </c:pt>
                <c:pt idx="105">
                  <c:v>227.0</c:v>
                </c:pt>
                <c:pt idx="106">
                  <c:v>225.0</c:v>
                </c:pt>
                <c:pt idx="107">
                  <c:v>225.0</c:v>
                </c:pt>
                <c:pt idx="108">
                  <c:v>221.0</c:v>
                </c:pt>
                <c:pt idx="109">
                  <c:v>219.0</c:v>
                </c:pt>
                <c:pt idx="110">
                  <c:v>204.0</c:v>
                </c:pt>
                <c:pt idx="111">
                  <c:v>198.0</c:v>
                </c:pt>
                <c:pt idx="112">
                  <c:v>170.0</c:v>
                </c:pt>
                <c:pt idx="113">
                  <c:v>164.0</c:v>
                </c:pt>
                <c:pt idx="114">
                  <c:v>164.0</c:v>
                </c:pt>
                <c:pt idx="115">
                  <c:v>163.0</c:v>
                </c:pt>
                <c:pt idx="116">
                  <c:v>156.0</c:v>
                </c:pt>
                <c:pt idx="117">
                  <c:v>152.0</c:v>
                </c:pt>
                <c:pt idx="118">
                  <c:v>150.0</c:v>
                </c:pt>
                <c:pt idx="119">
                  <c:v>149.0</c:v>
                </c:pt>
                <c:pt idx="120">
                  <c:v>143.0</c:v>
                </c:pt>
                <c:pt idx="121">
                  <c:v>139.0</c:v>
                </c:pt>
                <c:pt idx="122">
                  <c:v>133.0</c:v>
                </c:pt>
                <c:pt idx="123">
                  <c:v>128.0</c:v>
                </c:pt>
                <c:pt idx="124">
                  <c:v>121.0</c:v>
                </c:pt>
                <c:pt idx="125">
                  <c:v>106.0</c:v>
                </c:pt>
              </c:numCache>
            </c:numRef>
          </c:val>
          <c:smooth val="0"/>
        </c:ser>
        <c:ser>
          <c:idx val="1"/>
          <c:order val="1"/>
          <c:tx>
            <c:v>Количество ссылок с точным вхождением</c:v>
          </c:tx>
          <c:marker>
            <c:symbol val="none"/>
          </c:marker>
          <c:val>
            <c:numRef>
              <c:f>luzers!$D$89:$D$214</c:f>
              <c:numCache>
                <c:formatCode>General</c:formatCode>
                <c:ptCount val="126"/>
                <c:pt idx="0">
                  <c:v>1.0</c:v>
                </c:pt>
                <c:pt idx="1">
                  <c:v>12.0</c:v>
                </c:pt>
                <c:pt idx="2">
                  <c:v>3.0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1.0</c:v>
                </c:pt>
                <c:pt idx="12">
                  <c:v>1.0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28.0</c:v>
                </c:pt>
                <c:pt idx="19">
                  <c:v>0.0</c:v>
                </c:pt>
                <c:pt idx="20">
                  <c:v>71.0</c:v>
                </c:pt>
                <c:pt idx="21">
                  <c:v>0.0</c:v>
                </c:pt>
                <c:pt idx="22">
                  <c:v>0.0</c:v>
                </c:pt>
                <c:pt idx="23">
                  <c:v>0.0</c:v>
                </c:pt>
                <c:pt idx="24">
                  <c:v>3.0</c:v>
                </c:pt>
                <c:pt idx="25">
                  <c:v>4.0</c:v>
                </c:pt>
                <c:pt idx="26">
                  <c:v>0.0</c:v>
                </c:pt>
                <c:pt idx="27">
                  <c:v>0.0</c:v>
                </c:pt>
                <c:pt idx="28">
                  <c:v>0.0</c:v>
                </c:pt>
                <c:pt idx="29">
                  <c:v>0.0</c:v>
                </c:pt>
                <c:pt idx="30">
                  <c:v>6.0</c:v>
                </c:pt>
                <c:pt idx="31">
                  <c:v>0.0</c:v>
                </c:pt>
                <c:pt idx="32">
                  <c:v>2.0</c:v>
                </c:pt>
                <c:pt idx="33">
                  <c:v>1.0</c:v>
                </c:pt>
                <c:pt idx="34">
                  <c:v>0.0</c:v>
                </c:pt>
                <c:pt idx="35">
                  <c:v>3.0</c:v>
                </c:pt>
                <c:pt idx="36">
                  <c:v>0.0</c:v>
                </c:pt>
                <c:pt idx="37">
                  <c:v>0.0</c:v>
                </c:pt>
                <c:pt idx="38">
                  <c:v>0.0</c:v>
                </c:pt>
                <c:pt idx="39">
                  <c:v>10.0</c:v>
                </c:pt>
                <c:pt idx="40">
                  <c:v>0.0</c:v>
                </c:pt>
                <c:pt idx="41">
                  <c:v>1.0</c:v>
                </c:pt>
                <c:pt idx="42">
                  <c:v>3.0</c:v>
                </c:pt>
                <c:pt idx="43">
                  <c:v>0.0</c:v>
                </c:pt>
                <c:pt idx="44">
                  <c:v>20.0</c:v>
                </c:pt>
                <c:pt idx="45">
                  <c:v>0.0</c:v>
                </c:pt>
                <c:pt idx="46">
                  <c:v>1.0</c:v>
                </c:pt>
                <c:pt idx="47">
                  <c:v>0.0</c:v>
                </c:pt>
                <c:pt idx="48">
                  <c:v>0.0</c:v>
                </c:pt>
                <c:pt idx="49">
                  <c:v>1.0</c:v>
                </c:pt>
                <c:pt idx="50">
                  <c:v>0.0</c:v>
                </c:pt>
                <c:pt idx="51">
                  <c:v>0.0</c:v>
                </c:pt>
                <c:pt idx="52">
                  <c:v>0.0</c:v>
                </c:pt>
                <c:pt idx="53">
                  <c:v>0.0</c:v>
                </c:pt>
                <c:pt idx="54">
                  <c:v>0.0</c:v>
                </c:pt>
                <c:pt idx="55">
                  <c:v>0.0</c:v>
                </c:pt>
                <c:pt idx="56">
                  <c:v>0.0</c:v>
                </c:pt>
                <c:pt idx="57">
                  <c:v>6.0</c:v>
                </c:pt>
                <c:pt idx="58">
                  <c:v>2.0</c:v>
                </c:pt>
                <c:pt idx="59">
                  <c:v>4.0</c:v>
                </c:pt>
                <c:pt idx="60">
                  <c:v>1.0</c:v>
                </c:pt>
                <c:pt idx="61">
                  <c:v>0.0</c:v>
                </c:pt>
                <c:pt idx="62">
                  <c:v>15.0</c:v>
                </c:pt>
                <c:pt idx="63">
                  <c:v>0.0</c:v>
                </c:pt>
                <c:pt idx="64">
                  <c:v>0.0</c:v>
                </c:pt>
                <c:pt idx="65">
                  <c:v>0.0</c:v>
                </c:pt>
                <c:pt idx="66">
                  <c:v>0.0</c:v>
                </c:pt>
                <c:pt idx="67">
                  <c:v>7.0</c:v>
                </c:pt>
                <c:pt idx="68">
                  <c:v>0.0</c:v>
                </c:pt>
                <c:pt idx="69">
                  <c:v>0.0</c:v>
                </c:pt>
                <c:pt idx="70">
                  <c:v>0.0</c:v>
                </c:pt>
                <c:pt idx="71">
                  <c:v>0.0</c:v>
                </c:pt>
                <c:pt idx="72">
                  <c:v>3.0</c:v>
                </c:pt>
                <c:pt idx="73">
                  <c:v>1.0</c:v>
                </c:pt>
                <c:pt idx="74">
                  <c:v>0.0</c:v>
                </c:pt>
                <c:pt idx="75">
                  <c:v>1.0</c:v>
                </c:pt>
                <c:pt idx="76">
                  <c:v>0.0</c:v>
                </c:pt>
                <c:pt idx="77">
                  <c:v>3.0</c:v>
                </c:pt>
                <c:pt idx="78">
                  <c:v>2.0</c:v>
                </c:pt>
                <c:pt idx="79">
                  <c:v>0.0</c:v>
                </c:pt>
                <c:pt idx="80">
                  <c:v>2.0</c:v>
                </c:pt>
                <c:pt idx="81">
                  <c:v>0.0</c:v>
                </c:pt>
                <c:pt idx="82">
                  <c:v>0.0</c:v>
                </c:pt>
                <c:pt idx="83">
                  <c:v>0.0</c:v>
                </c:pt>
                <c:pt idx="84">
                  <c:v>2.0</c:v>
                </c:pt>
                <c:pt idx="85">
                  <c:v>0.0</c:v>
                </c:pt>
                <c:pt idx="86">
                  <c:v>0.0</c:v>
                </c:pt>
                <c:pt idx="87">
                  <c:v>0.0</c:v>
                </c:pt>
                <c:pt idx="88">
                  <c:v>18.0</c:v>
                </c:pt>
                <c:pt idx="89">
                  <c:v>0.0</c:v>
                </c:pt>
                <c:pt idx="90">
                  <c:v>0.0</c:v>
                </c:pt>
                <c:pt idx="91">
                  <c:v>0.0</c:v>
                </c:pt>
                <c:pt idx="92">
                  <c:v>0.0</c:v>
                </c:pt>
                <c:pt idx="93">
                  <c:v>0.0</c:v>
                </c:pt>
                <c:pt idx="94">
                  <c:v>0.0</c:v>
                </c:pt>
                <c:pt idx="95">
                  <c:v>0.0</c:v>
                </c:pt>
                <c:pt idx="96">
                  <c:v>1.0</c:v>
                </c:pt>
                <c:pt idx="97">
                  <c:v>0.0</c:v>
                </c:pt>
                <c:pt idx="98">
                  <c:v>9.0</c:v>
                </c:pt>
                <c:pt idx="99">
                  <c:v>1.0</c:v>
                </c:pt>
                <c:pt idx="100">
                  <c:v>39.0</c:v>
                </c:pt>
                <c:pt idx="101">
                  <c:v>1.0</c:v>
                </c:pt>
                <c:pt idx="102">
                  <c:v>0.0</c:v>
                </c:pt>
                <c:pt idx="103">
                  <c:v>1.0</c:v>
                </c:pt>
                <c:pt idx="104">
                  <c:v>1.0</c:v>
                </c:pt>
                <c:pt idx="105">
                  <c:v>6.0</c:v>
                </c:pt>
                <c:pt idx="106">
                  <c:v>17.0</c:v>
                </c:pt>
                <c:pt idx="107">
                  <c:v>0.0</c:v>
                </c:pt>
                <c:pt idx="108">
                  <c:v>0.0</c:v>
                </c:pt>
                <c:pt idx="109">
                  <c:v>0.0</c:v>
                </c:pt>
                <c:pt idx="110">
                  <c:v>2.0</c:v>
                </c:pt>
                <c:pt idx="111">
                  <c:v>0.0</c:v>
                </c:pt>
                <c:pt idx="112">
                  <c:v>0.0</c:v>
                </c:pt>
                <c:pt idx="113">
                  <c:v>0.0</c:v>
                </c:pt>
                <c:pt idx="114">
                  <c:v>0.0</c:v>
                </c:pt>
                <c:pt idx="115">
                  <c:v>0.0</c:v>
                </c:pt>
                <c:pt idx="116">
                  <c:v>0.0</c:v>
                </c:pt>
                <c:pt idx="117">
                  <c:v>0.0</c:v>
                </c:pt>
                <c:pt idx="118">
                  <c:v>0.0</c:v>
                </c:pt>
                <c:pt idx="119">
                  <c:v>0.0</c:v>
                </c:pt>
                <c:pt idx="120">
                  <c:v>0.0</c:v>
                </c:pt>
                <c:pt idx="121">
                  <c:v>0.0</c:v>
                </c:pt>
                <c:pt idx="122">
                  <c:v>0.0</c:v>
                </c:pt>
                <c:pt idx="123">
                  <c:v>0.0</c:v>
                </c:pt>
                <c:pt idx="124">
                  <c:v>0.0</c:v>
                </c:pt>
                <c:pt idx="125">
                  <c:v>2.0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2029688"/>
        <c:axId val="1883787176"/>
      </c:lineChart>
      <c:catAx>
        <c:axId val="1882029688"/>
        <c:scaling>
          <c:orientation val="minMax"/>
        </c:scaling>
        <c:delete val="1"/>
        <c:axPos val="b"/>
        <c:majorTickMark val="out"/>
        <c:minorTickMark val="none"/>
        <c:tickLblPos val="none"/>
        <c:crossAx val="1883787176"/>
        <c:crosses val="autoZero"/>
        <c:auto val="1"/>
        <c:lblAlgn val="ctr"/>
        <c:lblOffset val="100"/>
        <c:noMultiLvlLbl val="0"/>
      </c:catAx>
      <c:valAx>
        <c:axId val="1883787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820296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5095336035788"/>
          <c:y val="0.111481088078336"/>
          <c:w val="0.324904663964214"/>
          <c:h val="0.803415664957231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458236770622013"/>
          <c:y val="0.0395738203957382"/>
          <c:w val="0.654321883345368"/>
          <c:h val="0.87268159973154"/>
        </c:manualLayout>
      </c:layout>
      <c:lineChart>
        <c:grouping val="standard"/>
        <c:varyColors val="0"/>
        <c:ser>
          <c:idx val="0"/>
          <c:order val="0"/>
          <c:tx>
            <c:v>Количество ссылок</c:v>
          </c:tx>
          <c:marker>
            <c:symbol val="none"/>
          </c:marker>
          <c:val>
            <c:numRef>
              <c:f>'auto_anchors (1).tsv'!$C$5:$C$176</c:f>
              <c:numCache>
                <c:formatCode>General</c:formatCode>
                <c:ptCount val="172"/>
                <c:pt idx="0">
                  <c:v>600.0</c:v>
                </c:pt>
                <c:pt idx="1">
                  <c:v>590.0</c:v>
                </c:pt>
                <c:pt idx="2">
                  <c:v>586.0</c:v>
                </c:pt>
                <c:pt idx="3">
                  <c:v>490.0</c:v>
                </c:pt>
                <c:pt idx="4">
                  <c:v>478.0</c:v>
                </c:pt>
                <c:pt idx="5">
                  <c:v>414.0</c:v>
                </c:pt>
                <c:pt idx="6">
                  <c:v>413.0</c:v>
                </c:pt>
                <c:pt idx="7">
                  <c:v>409.0</c:v>
                </c:pt>
                <c:pt idx="8">
                  <c:v>405.0</c:v>
                </c:pt>
                <c:pt idx="9">
                  <c:v>397.0</c:v>
                </c:pt>
                <c:pt idx="10">
                  <c:v>396.0</c:v>
                </c:pt>
                <c:pt idx="11">
                  <c:v>392.0</c:v>
                </c:pt>
                <c:pt idx="12">
                  <c:v>382.0</c:v>
                </c:pt>
                <c:pt idx="13">
                  <c:v>362.0</c:v>
                </c:pt>
                <c:pt idx="14">
                  <c:v>342.0</c:v>
                </c:pt>
                <c:pt idx="15">
                  <c:v>335.0</c:v>
                </c:pt>
                <c:pt idx="16">
                  <c:v>331.0</c:v>
                </c:pt>
                <c:pt idx="17">
                  <c:v>318.0</c:v>
                </c:pt>
                <c:pt idx="18">
                  <c:v>314.0</c:v>
                </c:pt>
                <c:pt idx="19">
                  <c:v>305.0</c:v>
                </c:pt>
                <c:pt idx="20">
                  <c:v>284.0</c:v>
                </c:pt>
                <c:pt idx="21">
                  <c:v>283.0</c:v>
                </c:pt>
                <c:pt idx="22">
                  <c:v>227.0</c:v>
                </c:pt>
                <c:pt idx="23">
                  <c:v>222.0</c:v>
                </c:pt>
                <c:pt idx="24">
                  <c:v>213.0</c:v>
                </c:pt>
                <c:pt idx="25">
                  <c:v>210.0</c:v>
                </c:pt>
                <c:pt idx="26">
                  <c:v>186.0</c:v>
                </c:pt>
                <c:pt idx="27">
                  <c:v>183.0</c:v>
                </c:pt>
                <c:pt idx="28">
                  <c:v>174.0</c:v>
                </c:pt>
                <c:pt idx="29">
                  <c:v>174.0</c:v>
                </c:pt>
                <c:pt idx="30">
                  <c:v>173.0</c:v>
                </c:pt>
                <c:pt idx="31">
                  <c:v>164.0</c:v>
                </c:pt>
                <c:pt idx="32">
                  <c:v>162.0</c:v>
                </c:pt>
                <c:pt idx="33">
                  <c:v>159.0</c:v>
                </c:pt>
                <c:pt idx="34">
                  <c:v>159.0</c:v>
                </c:pt>
                <c:pt idx="35">
                  <c:v>157.0</c:v>
                </c:pt>
                <c:pt idx="36">
                  <c:v>154.0</c:v>
                </c:pt>
                <c:pt idx="37">
                  <c:v>152.0</c:v>
                </c:pt>
                <c:pt idx="38">
                  <c:v>143.0</c:v>
                </c:pt>
                <c:pt idx="39">
                  <c:v>143.0</c:v>
                </c:pt>
                <c:pt idx="40">
                  <c:v>140.0</c:v>
                </c:pt>
                <c:pt idx="41">
                  <c:v>139.0</c:v>
                </c:pt>
                <c:pt idx="42">
                  <c:v>138.0</c:v>
                </c:pt>
                <c:pt idx="43">
                  <c:v>134.0</c:v>
                </c:pt>
                <c:pt idx="44">
                  <c:v>127.0</c:v>
                </c:pt>
                <c:pt idx="45">
                  <c:v>126.0</c:v>
                </c:pt>
                <c:pt idx="46">
                  <c:v>120.0</c:v>
                </c:pt>
                <c:pt idx="47">
                  <c:v>120.0</c:v>
                </c:pt>
                <c:pt idx="48">
                  <c:v>118.0</c:v>
                </c:pt>
                <c:pt idx="49">
                  <c:v>115.0</c:v>
                </c:pt>
                <c:pt idx="50">
                  <c:v>114.0</c:v>
                </c:pt>
                <c:pt idx="51">
                  <c:v>112.0</c:v>
                </c:pt>
                <c:pt idx="52">
                  <c:v>111.0</c:v>
                </c:pt>
                <c:pt idx="53">
                  <c:v>109.0</c:v>
                </c:pt>
                <c:pt idx="54">
                  <c:v>108.0</c:v>
                </c:pt>
                <c:pt idx="55">
                  <c:v>105.0</c:v>
                </c:pt>
                <c:pt idx="56">
                  <c:v>103.0</c:v>
                </c:pt>
                <c:pt idx="57">
                  <c:v>102.0</c:v>
                </c:pt>
                <c:pt idx="58">
                  <c:v>101.0</c:v>
                </c:pt>
                <c:pt idx="59">
                  <c:v>101.0</c:v>
                </c:pt>
                <c:pt idx="60">
                  <c:v>100.0</c:v>
                </c:pt>
                <c:pt idx="61">
                  <c:v>100.0</c:v>
                </c:pt>
                <c:pt idx="62">
                  <c:v>100.0</c:v>
                </c:pt>
                <c:pt idx="63">
                  <c:v>99.0</c:v>
                </c:pt>
                <c:pt idx="64">
                  <c:v>96.0</c:v>
                </c:pt>
                <c:pt idx="65">
                  <c:v>90.0</c:v>
                </c:pt>
                <c:pt idx="66">
                  <c:v>90.0</c:v>
                </c:pt>
                <c:pt idx="67">
                  <c:v>89.0</c:v>
                </c:pt>
                <c:pt idx="68">
                  <c:v>87.0</c:v>
                </c:pt>
                <c:pt idx="69">
                  <c:v>86.0</c:v>
                </c:pt>
                <c:pt idx="70">
                  <c:v>82.0</c:v>
                </c:pt>
                <c:pt idx="71">
                  <c:v>80.0</c:v>
                </c:pt>
                <c:pt idx="72">
                  <c:v>78.0</c:v>
                </c:pt>
                <c:pt idx="73">
                  <c:v>77.0</c:v>
                </c:pt>
                <c:pt idx="74">
                  <c:v>75.0</c:v>
                </c:pt>
                <c:pt idx="75">
                  <c:v>73.0</c:v>
                </c:pt>
                <c:pt idx="76">
                  <c:v>73.0</c:v>
                </c:pt>
                <c:pt idx="77">
                  <c:v>72.0</c:v>
                </c:pt>
                <c:pt idx="78">
                  <c:v>71.0</c:v>
                </c:pt>
                <c:pt idx="79">
                  <c:v>71.0</c:v>
                </c:pt>
                <c:pt idx="80">
                  <c:v>70.0</c:v>
                </c:pt>
                <c:pt idx="81">
                  <c:v>70.0</c:v>
                </c:pt>
                <c:pt idx="82">
                  <c:v>68.0</c:v>
                </c:pt>
                <c:pt idx="83">
                  <c:v>68.0</c:v>
                </c:pt>
                <c:pt idx="84">
                  <c:v>67.0</c:v>
                </c:pt>
                <c:pt idx="85">
                  <c:v>63.0</c:v>
                </c:pt>
                <c:pt idx="86">
                  <c:v>63.0</c:v>
                </c:pt>
                <c:pt idx="87">
                  <c:v>60.0</c:v>
                </c:pt>
                <c:pt idx="88">
                  <c:v>60.0</c:v>
                </c:pt>
                <c:pt idx="89">
                  <c:v>59.0</c:v>
                </c:pt>
                <c:pt idx="90">
                  <c:v>58.0</c:v>
                </c:pt>
                <c:pt idx="91">
                  <c:v>58.0</c:v>
                </c:pt>
                <c:pt idx="92">
                  <c:v>58.0</c:v>
                </c:pt>
                <c:pt idx="93">
                  <c:v>57.0</c:v>
                </c:pt>
                <c:pt idx="94">
                  <c:v>55.0</c:v>
                </c:pt>
                <c:pt idx="95">
                  <c:v>53.0</c:v>
                </c:pt>
                <c:pt idx="96">
                  <c:v>51.0</c:v>
                </c:pt>
                <c:pt idx="97">
                  <c:v>49.0</c:v>
                </c:pt>
                <c:pt idx="98">
                  <c:v>49.0</c:v>
                </c:pt>
                <c:pt idx="99">
                  <c:v>48.0</c:v>
                </c:pt>
                <c:pt idx="100">
                  <c:v>48.0</c:v>
                </c:pt>
                <c:pt idx="101">
                  <c:v>46.0</c:v>
                </c:pt>
                <c:pt idx="102">
                  <c:v>44.0</c:v>
                </c:pt>
                <c:pt idx="103">
                  <c:v>44.0</c:v>
                </c:pt>
                <c:pt idx="104">
                  <c:v>43.0</c:v>
                </c:pt>
                <c:pt idx="105">
                  <c:v>40.0</c:v>
                </c:pt>
                <c:pt idx="106">
                  <c:v>37.0</c:v>
                </c:pt>
                <c:pt idx="107">
                  <c:v>37.0</c:v>
                </c:pt>
                <c:pt idx="108">
                  <c:v>37.0</c:v>
                </c:pt>
                <c:pt idx="109">
                  <c:v>36.0</c:v>
                </c:pt>
                <c:pt idx="110">
                  <c:v>35.0</c:v>
                </c:pt>
                <c:pt idx="111">
                  <c:v>32.0</c:v>
                </c:pt>
                <c:pt idx="112">
                  <c:v>32.0</c:v>
                </c:pt>
                <c:pt idx="113">
                  <c:v>31.0</c:v>
                </c:pt>
                <c:pt idx="114">
                  <c:v>31.0</c:v>
                </c:pt>
                <c:pt idx="115">
                  <c:v>31.0</c:v>
                </c:pt>
                <c:pt idx="116">
                  <c:v>30.0</c:v>
                </c:pt>
                <c:pt idx="117">
                  <c:v>30.0</c:v>
                </c:pt>
                <c:pt idx="118">
                  <c:v>30.0</c:v>
                </c:pt>
                <c:pt idx="119">
                  <c:v>30.0</c:v>
                </c:pt>
                <c:pt idx="120">
                  <c:v>29.0</c:v>
                </c:pt>
                <c:pt idx="121">
                  <c:v>29.0</c:v>
                </c:pt>
                <c:pt idx="122">
                  <c:v>28.0</c:v>
                </c:pt>
                <c:pt idx="123">
                  <c:v>28.0</c:v>
                </c:pt>
                <c:pt idx="124">
                  <c:v>28.0</c:v>
                </c:pt>
                <c:pt idx="125">
                  <c:v>27.0</c:v>
                </c:pt>
                <c:pt idx="126">
                  <c:v>27.0</c:v>
                </c:pt>
                <c:pt idx="127">
                  <c:v>27.0</c:v>
                </c:pt>
                <c:pt idx="128">
                  <c:v>27.0</c:v>
                </c:pt>
                <c:pt idx="129">
                  <c:v>25.0</c:v>
                </c:pt>
                <c:pt idx="130">
                  <c:v>25.0</c:v>
                </c:pt>
                <c:pt idx="131">
                  <c:v>25.0</c:v>
                </c:pt>
                <c:pt idx="132">
                  <c:v>24.0</c:v>
                </c:pt>
                <c:pt idx="133">
                  <c:v>24.0</c:v>
                </c:pt>
                <c:pt idx="134">
                  <c:v>24.0</c:v>
                </c:pt>
                <c:pt idx="135">
                  <c:v>24.0</c:v>
                </c:pt>
                <c:pt idx="136">
                  <c:v>23.0</c:v>
                </c:pt>
                <c:pt idx="137">
                  <c:v>23.0</c:v>
                </c:pt>
                <c:pt idx="138">
                  <c:v>23.0</c:v>
                </c:pt>
                <c:pt idx="139">
                  <c:v>23.0</c:v>
                </c:pt>
                <c:pt idx="140">
                  <c:v>22.0</c:v>
                </c:pt>
                <c:pt idx="141">
                  <c:v>22.0</c:v>
                </c:pt>
                <c:pt idx="142">
                  <c:v>22.0</c:v>
                </c:pt>
                <c:pt idx="143">
                  <c:v>20.0</c:v>
                </c:pt>
                <c:pt idx="144">
                  <c:v>20.0</c:v>
                </c:pt>
                <c:pt idx="145">
                  <c:v>20.0</c:v>
                </c:pt>
                <c:pt idx="146">
                  <c:v>19.0</c:v>
                </c:pt>
                <c:pt idx="147">
                  <c:v>19.0</c:v>
                </c:pt>
                <c:pt idx="148">
                  <c:v>19.0</c:v>
                </c:pt>
                <c:pt idx="149">
                  <c:v>19.0</c:v>
                </c:pt>
                <c:pt idx="150">
                  <c:v>18.0</c:v>
                </c:pt>
                <c:pt idx="151">
                  <c:v>18.0</c:v>
                </c:pt>
                <c:pt idx="152">
                  <c:v>17.0</c:v>
                </c:pt>
                <c:pt idx="153">
                  <c:v>16.0</c:v>
                </c:pt>
                <c:pt idx="154">
                  <c:v>16.0</c:v>
                </c:pt>
                <c:pt idx="155">
                  <c:v>16.0</c:v>
                </c:pt>
                <c:pt idx="156">
                  <c:v>15.0</c:v>
                </c:pt>
                <c:pt idx="157">
                  <c:v>15.0</c:v>
                </c:pt>
                <c:pt idx="158">
                  <c:v>14.0</c:v>
                </c:pt>
                <c:pt idx="159">
                  <c:v>14.0</c:v>
                </c:pt>
                <c:pt idx="160">
                  <c:v>13.0</c:v>
                </c:pt>
                <c:pt idx="161">
                  <c:v>12.0</c:v>
                </c:pt>
                <c:pt idx="162">
                  <c:v>12.0</c:v>
                </c:pt>
                <c:pt idx="163">
                  <c:v>12.0</c:v>
                </c:pt>
                <c:pt idx="164">
                  <c:v>12.0</c:v>
                </c:pt>
                <c:pt idx="165">
                  <c:v>12.0</c:v>
                </c:pt>
                <c:pt idx="166">
                  <c:v>12.0</c:v>
                </c:pt>
                <c:pt idx="167">
                  <c:v>11.0</c:v>
                </c:pt>
                <c:pt idx="168">
                  <c:v>11.0</c:v>
                </c:pt>
                <c:pt idx="169">
                  <c:v>11.0</c:v>
                </c:pt>
                <c:pt idx="170">
                  <c:v>10.0</c:v>
                </c:pt>
                <c:pt idx="171">
                  <c:v>10.0</c:v>
                </c:pt>
              </c:numCache>
            </c:numRef>
          </c:val>
          <c:smooth val="0"/>
        </c:ser>
        <c:ser>
          <c:idx val="1"/>
          <c:order val="1"/>
          <c:tx>
            <c:v>Количество ссылок с точным вхождением</c:v>
          </c:tx>
          <c:marker>
            <c:symbol val="none"/>
          </c:marker>
          <c:val>
            <c:numRef>
              <c:f>'auto_anchors (1).tsv'!$D$5:$D$176</c:f>
              <c:numCache>
                <c:formatCode>General</c:formatCode>
                <c:ptCount val="172"/>
                <c:pt idx="0">
                  <c:v>450.0</c:v>
                </c:pt>
                <c:pt idx="1">
                  <c:v>223.0</c:v>
                </c:pt>
                <c:pt idx="2">
                  <c:v>458.0</c:v>
                </c:pt>
                <c:pt idx="3">
                  <c:v>450.0</c:v>
                </c:pt>
                <c:pt idx="4">
                  <c:v>339.0</c:v>
                </c:pt>
                <c:pt idx="5">
                  <c:v>121.0</c:v>
                </c:pt>
                <c:pt idx="6">
                  <c:v>350.0</c:v>
                </c:pt>
                <c:pt idx="7">
                  <c:v>300.0</c:v>
                </c:pt>
                <c:pt idx="8">
                  <c:v>106.0</c:v>
                </c:pt>
                <c:pt idx="9">
                  <c:v>200.0</c:v>
                </c:pt>
                <c:pt idx="10">
                  <c:v>17.0</c:v>
                </c:pt>
                <c:pt idx="11">
                  <c:v>237.0</c:v>
                </c:pt>
                <c:pt idx="12">
                  <c:v>267.0</c:v>
                </c:pt>
                <c:pt idx="13">
                  <c:v>2.0</c:v>
                </c:pt>
                <c:pt idx="14">
                  <c:v>28.0</c:v>
                </c:pt>
                <c:pt idx="15">
                  <c:v>72.0</c:v>
                </c:pt>
                <c:pt idx="16">
                  <c:v>331.0</c:v>
                </c:pt>
                <c:pt idx="17">
                  <c:v>22.0</c:v>
                </c:pt>
                <c:pt idx="18">
                  <c:v>34.0</c:v>
                </c:pt>
                <c:pt idx="19">
                  <c:v>257.0</c:v>
                </c:pt>
                <c:pt idx="20">
                  <c:v>3.0</c:v>
                </c:pt>
                <c:pt idx="21">
                  <c:v>122.0</c:v>
                </c:pt>
                <c:pt idx="22">
                  <c:v>22.0</c:v>
                </c:pt>
                <c:pt idx="23">
                  <c:v>91.0</c:v>
                </c:pt>
                <c:pt idx="24">
                  <c:v>56.0</c:v>
                </c:pt>
                <c:pt idx="25">
                  <c:v>39.0</c:v>
                </c:pt>
                <c:pt idx="26">
                  <c:v>58.0</c:v>
                </c:pt>
                <c:pt idx="27">
                  <c:v>92.0</c:v>
                </c:pt>
                <c:pt idx="28">
                  <c:v>79.0</c:v>
                </c:pt>
                <c:pt idx="29">
                  <c:v>16.0</c:v>
                </c:pt>
                <c:pt idx="30">
                  <c:v>1.0</c:v>
                </c:pt>
                <c:pt idx="31">
                  <c:v>3.0</c:v>
                </c:pt>
                <c:pt idx="32">
                  <c:v>42.0</c:v>
                </c:pt>
                <c:pt idx="33">
                  <c:v>18.0</c:v>
                </c:pt>
                <c:pt idx="34">
                  <c:v>91.0</c:v>
                </c:pt>
                <c:pt idx="35">
                  <c:v>18.0</c:v>
                </c:pt>
                <c:pt idx="36">
                  <c:v>42.0</c:v>
                </c:pt>
                <c:pt idx="37">
                  <c:v>149.0</c:v>
                </c:pt>
                <c:pt idx="38">
                  <c:v>0.0</c:v>
                </c:pt>
                <c:pt idx="39">
                  <c:v>63.0</c:v>
                </c:pt>
                <c:pt idx="40">
                  <c:v>140.0</c:v>
                </c:pt>
                <c:pt idx="41">
                  <c:v>49.0</c:v>
                </c:pt>
                <c:pt idx="42">
                  <c:v>22.0</c:v>
                </c:pt>
                <c:pt idx="43">
                  <c:v>74.0</c:v>
                </c:pt>
                <c:pt idx="44">
                  <c:v>18.0</c:v>
                </c:pt>
                <c:pt idx="45">
                  <c:v>110.0</c:v>
                </c:pt>
                <c:pt idx="46">
                  <c:v>26.0</c:v>
                </c:pt>
                <c:pt idx="47">
                  <c:v>120.0</c:v>
                </c:pt>
                <c:pt idx="48">
                  <c:v>118.0</c:v>
                </c:pt>
                <c:pt idx="49">
                  <c:v>57.0</c:v>
                </c:pt>
                <c:pt idx="50">
                  <c:v>32.0</c:v>
                </c:pt>
                <c:pt idx="51">
                  <c:v>74.0</c:v>
                </c:pt>
                <c:pt idx="52">
                  <c:v>55.0</c:v>
                </c:pt>
                <c:pt idx="53">
                  <c:v>40.0</c:v>
                </c:pt>
                <c:pt idx="54">
                  <c:v>46.0</c:v>
                </c:pt>
                <c:pt idx="55">
                  <c:v>61.0</c:v>
                </c:pt>
                <c:pt idx="56">
                  <c:v>84.0</c:v>
                </c:pt>
                <c:pt idx="57">
                  <c:v>0.0</c:v>
                </c:pt>
                <c:pt idx="58">
                  <c:v>8.0</c:v>
                </c:pt>
                <c:pt idx="59">
                  <c:v>6.0</c:v>
                </c:pt>
                <c:pt idx="60">
                  <c:v>56.0</c:v>
                </c:pt>
                <c:pt idx="61">
                  <c:v>50.0</c:v>
                </c:pt>
                <c:pt idx="62">
                  <c:v>19.0</c:v>
                </c:pt>
                <c:pt idx="63">
                  <c:v>72.0</c:v>
                </c:pt>
                <c:pt idx="64">
                  <c:v>27.0</c:v>
                </c:pt>
                <c:pt idx="65">
                  <c:v>13.0</c:v>
                </c:pt>
                <c:pt idx="66">
                  <c:v>7.0</c:v>
                </c:pt>
                <c:pt idx="67">
                  <c:v>26.0</c:v>
                </c:pt>
                <c:pt idx="68">
                  <c:v>24.0</c:v>
                </c:pt>
                <c:pt idx="69">
                  <c:v>0.0</c:v>
                </c:pt>
                <c:pt idx="70">
                  <c:v>25.0</c:v>
                </c:pt>
                <c:pt idx="71">
                  <c:v>4.0</c:v>
                </c:pt>
                <c:pt idx="72">
                  <c:v>2.0</c:v>
                </c:pt>
                <c:pt idx="73">
                  <c:v>21.0</c:v>
                </c:pt>
                <c:pt idx="74">
                  <c:v>0.0</c:v>
                </c:pt>
                <c:pt idx="75">
                  <c:v>43.0</c:v>
                </c:pt>
                <c:pt idx="76">
                  <c:v>73.0</c:v>
                </c:pt>
                <c:pt idx="77">
                  <c:v>17.0</c:v>
                </c:pt>
                <c:pt idx="78">
                  <c:v>47.0</c:v>
                </c:pt>
                <c:pt idx="79">
                  <c:v>43.0</c:v>
                </c:pt>
                <c:pt idx="80">
                  <c:v>5.0</c:v>
                </c:pt>
                <c:pt idx="81">
                  <c:v>1.0</c:v>
                </c:pt>
                <c:pt idx="82">
                  <c:v>0.0</c:v>
                </c:pt>
                <c:pt idx="83">
                  <c:v>57.0</c:v>
                </c:pt>
                <c:pt idx="84">
                  <c:v>67.0</c:v>
                </c:pt>
                <c:pt idx="85">
                  <c:v>46.0</c:v>
                </c:pt>
                <c:pt idx="86">
                  <c:v>1.0</c:v>
                </c:pt>
                <c:pt idx="87">
                  <c:v>0.0</c:v>
                </c:pt>
                <c:pt idx="88">
                  <c:v>28.0</c:v>
                </c:pt>
                <c:pt idx="89">
                  <c:v>59.0</c:v>
                </c:pt>
                <c:pt idx="90">
                  <c:v>58.0</c:v>
                </c:pt>
                <c:pt idx="91">
                  <c:v>14.0</c:v>
                </c:pt>
                <c:pt idx="92">
                  <c:v>14.0</c:v>
                </c:pt>
                <c:pt idx="93">
                  <c:v>57.0</c:v>
                </c:pt>
                <c:pt idx="94">
                  <c:v>0.0</c:v>
                </c:pt>
                <c:pt idx="95">
                  <c:v>10.0</c:v>
                </c:pt>
                <c:pt idx="96">
                  <c:v>7.0</c:v>
                </c:pt>
                <c:pt idx="97">
                  <c:v>9.0</c:v>
                </c:pt>
                <c:pt idx="98">
                  <c:v>30.0</c:v>
                </c:pt>
                <c:pt idx="99">
                  <c:v>0.0</c:v>
                </c:pt>
                <c:pt idx="100">
                  <c:v>25.0</c:v>
                </c:pt>
                <c:pt idx="101">
                  <c:v>12.0</c:v>
                </c:pt>
                <c:pt idx="102">
                  <c:v>15.0</c:v>
                </c:pt>
                <c:pt idx="103">
                  <c:v>11.0</c:v>
                </c:pt>
                <c:pt idx="104">
                  <c:v>0.0</c:v>
                </c:pt>
                <c:pt idx="105">
                  <c:v>4.0</c:v>
                </c:pt>
                <c:pt idx="106">
                  <c:v>14.0</c:v>
                </c:pt>
                <c:pt idx="107">
                  <c:v>30.0</c:v>
                </c:pt>
                <c:pt idx="108">
                  <c:v>18.0</c:v>
                </c:pt>
                <c:pt idx="109">
                  <c:v>13.0</c:v>
                </c:pt>
                <c:pt idx="110">
                  <c:v>15.0</c:v>
                </c:pt>
                <c:pt idx="111">
                  <c:v>6.0</c:v>
                </c:pt>
                <c:pt idx="112">
                  <c:v>32.0</c:v>
                </c:pt>
                <c:pt idx="113">
                  <c:v>6.0</c:v>
                </c:pt>
                <c:pt idx="114">
                  <c:v>31.0</c:v>
                </c:pt>
                <c:pt idx="115">
                  <c:v>5.0</c:v>
                </c:pt>
                <c:pt idx="116">
                  <c:v>13.0</c:v>
                </c:pt>
                <c:pt idx="117">
                  <c:v>6.0</c:v>
                </c:pt>
                <c:pt idx="118">
                  <c:v>30.0</c:v>
                </c:pt>
                <c:pt idx="119">
                  <c:v>8.0</c:v>
                </c:pt>
                <c:pt idx="120">
                  <c:v>0.0</c:v>
                </c:pt>
                <c:pt idx="121">
                  <c:v>25.0</c:v>
                </c:pt>
                <c:pt idx="122">
                  <c:v>21.0</c:v>
                </c:pt>
                <c:pt idx="123">
                  <c:v>0.0</c:v>
                </c:pt>
                <c:pt idx="124">
                  <c:v>5.0</c:v>
                </c:pt>
                <c:pt idx="125">
                  <c:v>17.0</c:v>
                </c:pt>
                <c:pt idx="126">
                  <c:v>11.0</c:v>
                </c:pt>
                <c:pt idx="127">
                  <c:v>2.0</c:v>
                </c:pt>
                <c:pt idx="128">
                  <c:v>24.0</c:v>
                </c:pt>
                <c:pt idx="129">
                  <c:v>0.0</c:v>
                </c:pt>
                <c:pt idx="130">
                  <c:v>6.0</c:v>
                </c:pt>
                <c:pt idx="131">
                  <c:v>16.0</c:v>
                </c:pt>
                <c:pt idx="132">
                  <c:v>2.0</c:v>
                </c:pt>
                <c:pt idx="133">
                  <c:v>4.0</c:v>
                </c:pt>
                <c:pt idx="134">
                  <c:v>24.0</c:v>
                </c:pt>
                <c:pt idx="135">
                  <c:v>4.0</c:v>
                </c:pt>
                <c:pt idx="136">
                  <c:v>23.0</c:v>
                </c:pt>
                <c:pt idx="137">
                  <c:v>1.0</c:v>
                </c:pt>
                <c:pt idx="138">
                  <c:v>4.0</c:v>
                </c:pt>
                <c:pt idx="139">
                  <c:v>1.0</c:v>
                </c:pt>
                <c:pt idx="140">
                  <c:v>22.0</c:v>
                </c:pt>
                <c:pt idx="141">
                  <c:v>12.0</c:v>
                </c:pt>
                <c:pt idx="142">
                  <c:v>1.0</c:v>
                </c:pt>
                <c:pt idx="143">
                  <c:v>3.0</c:v>
                </c:pt>
                <c:pt idx="144">
                  <c:v>2.0</c:v>
                </c:pt>
                <c:pt idx="145">
                  <c:v>3.0</c:v>
                </c:pt>
                <c:pt idx="146">
                  <c:v>0.0</c:v>
                </c:pt>
                <c:pt idx="147">
                  <c:v>10.0</c:v>
                </c:pt>
                <c:pt idx="148">
                  <c:v>8.0</c:v>
                </c:pt>
                <c:pt idx="149">
                  <c:v>4.0</c:v>
                </c:pt>
                <c:pt idx="150">
                  <c:v>12.0</c:v>
                </c:pt>
                <c:pt idx="151">
                  <c:v>3.0</c:v>
                </c:pt>
                <c:pt idx="152">
                  <c:v>14.0</c:v>
                </c:pt>
                <c:pt idx="153">
                  <c:v>1.0</c:v>
                </c:pt>
                <c:pt idx="154">
                  <c:v>10.0</c:v>
                </c:pt>
                <c:pt idx="155">
                  <c:v>1.0</c:v>
                </c:pt>
                <c:pt idx="156">
                  <c:v>10.0</c:v>
                </c:pt>
                <c:pt idx="157">
                  <c:v>7.0</c:v>
                </c:pt>
                <c:pt idx="158">
                  <c:v>7.0</c:v>
                </c:pt>
                <c:pt idx="159">
                  <c:v>8.0</c:v>
                </c:pt>
                <c:pt idx="160">
                  <c:v>5.0</c:v>
                </c:pt>
                <c:pt idx="161">
                  <c:v>3.0</c:v>
                </c:pt>
                <c:pt idx="162">
                  <c:v>9.0</c:v>
                </c:pt>
                <c:pt idx="163">
                  <c:v>4.0</c:v>
                </c:pt>
                <c:pt idx="164">
                  <c:v>12.0</c:v>
                </c:pt>
                <c:pt idx="165">
                  <c:v>12.0</c:v>
                </c:pt>
                <c:pt idx="166">
                  <c:v>3.0</c:v>
                </c:pt>
                <c:pt idx="167">
                  <c:v>0.0</c:v>
                </c:pt>
                <c:pt idx="168">
                  <c:v>0.0</c:v>
                </c:pt>
                <c:pt idx="169">
                  <c:v>0.0</c:v>
                </c:pt>
                <c:pt idx="170">
                  <c:v>6.0</c:v>
                </c:pt>
                <c:pt idx="171">
                  <c:v>10.0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3736456"/>
        <c:axId val="1911800088"/>
      </c:lineChart>
      <c:catAx>
        <c:axId val="1883736456"/>
        <c:scaling>
          <c:orientation val="minMax"/>
        </c:scaling>
        <c:delete val="1"/>
        <c:axPos val="b"/>
        <c:majorTickMark val="out"/>
        <c:minorTickMark val="none"/>
        <c:tickLblPos val="none"/>
        <c:crossAx val="1911800088"/>
        <c:crosses val="autoZero"/>
        <c:auto val="1"/>
        <c:lblAlgn val="ctr"/>
        <c:lblOffset val="100"/>
        <c:noMultiLvlLbl val="0"/>
      </c:catAx>
      <c:valAx>
        <c:axId val="1911800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837364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9947575269414"/>
          <c:y val="0.253172257577392"/>
          <c:w val="0.300052424730585"/>
          <c:h val="0.569758985606251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Количество ссылок</c:v>
          </c:tx>
          <c:marker>
            <c:symbol val="none"/>
          </c:marker>
          <c:val>
            <c:numRef>
              <c:f>'auto_losers_anchors (1).tsv'!$C$2:$C$52</c:f>
              <c:numCache>
                <c:formatCode>General</c:formatCode>
                <c:ptCount val="51"/>
                <c:pt idx="0">
                  <c:v>721.0</c:v>
                </c:pt>
                <c:pt idx="1">
                  <c:v>364.0</c:v>
                </c:pt>
                <c:pt idx="2">
                  <c:v>282.0</c:v>
                </c:pt>
                <c:pt idx="3">
                  <c:v>278.0</c:v>
                </c:pt>
                <c:pt idx="4">
                  <c:v>275.0</c:v>
                </c:pt>
                <c:pt idx="5">
                  <c:v>269.0</c:v>
                </c:pt>
                <c:pt idx="6">
                  <c:v>196.0</c:v>
                </c:pt>
                <c:pt idx="7">
                  <c:v>192.0</c:v>
                </c:pt>
                <c:pt idx="8">
                  <c:v>168.0</c:v>
                </c:pt>
                <c:pt idx="9">
                  <c:v>156.0</c:v>
                </c:pt>
                <c:pt idx="10">
                  <c:v>155.0</c:v>
                </c:pt>
                <c:pt idx="11">
                  <c:v>134.0</c:v>
                </c:pt>
                <c:pt idx="12">
                  <c:v>109.0</c:v>
                </c:pt>
                <c:pt idx="13">
                  <c:v>109.0</c:v>
                </c:pt>
                <c:pt idx="14">
                  <c:v>104.0</c:v>
                </c:pt>
                <c:pt idx="15">
                  <c:v>91.0</c:v>
                </c:pt>
                <c:pt idx="16">
                  <c:v>85.0</c:v>
                </c:pt>
                <c:pt idx="17">
                  <c:v>85.0</c:v>
                </c:pt>
                <c:pt idx="18">
                  <c:v>77.0</c:v>
                </c:pt>
                <c:pt idx="19">
                  <c:v>77.0</c:v>
                </c:pt>
                <c:pt idx="20">
                  <c:v>73.0</c:v>
                </c:pt>
                <c:pt idx="21">
                  <c:v>71.0</c:v>
                </c:pt>
                <c:pt idx="22">
                  <c:v>70.0</c:v>
                </c:pt>
                <c:pt idx="23">
                  <c:v>63.0</c:v>
                </c:pt>
                <c:pt idx="24">
                  <c:v>52.0</c:v>
                </c:pt>
                <c:pt idx="25">
                  <c:v>49.0</c:v>
                </c:pt>
                <c:pt idx="26">
                  <c:v>49.0</c:v>
                </c:pt>
                <c:pt idx="27">
                  <c:v>48.0</c:v>
                </c:pt>
                <c:pt idx="28">
                  <c:v>46.0</c:v>
                </c:pt>
                <c:pt idx="29">
                  <c:v>45.0</c:v>
                </c:pt>
                <c:pt idx="30">
                  <c:v>45.0</c:v>
                </c:pt>
                <c:pt idx="31">
                  <c:v>41.0</c:v>
                </c:pt>
                <c:pt idx="32">
                  <c:v>41.0</c:v>
                </c:pt>
                <c:pt idx="33">
                  <c:v>39.0</c:v>
                </c:pt>
                <c:pt idx="34">
                  <c:v>39.0</c:v>
                </c:pt>
                <c:pt idx="35">
                  <c:v>35.0</c:v>
                </c:pt>
                <c:pt idx="36">
                  <c:v>25.0</c:v>
                </c:pt>
                <c:pt idx="37">
                  <c:v>24.0</c:v>
                </c:pt>
                <c:pt idx="38">
                  <c:v>20.0</c:v>
                </c:pt>
                <c:pt idx="39">
                  <c:v>20.0</c:v>
                </c:pt>
                <c:pt idx="40">
                  <c:v>18.0</c:v>
                </c:pt>
                <c:pt idx="41">
                  <c:v>16.0</c:v>
                </c:pt>
                <c:pt idx="42">
                  <c:v>16.0</c:v>
                </c:pt>
                <c:pt idx="43">
                  <c:v>15.0</c:v>
                </c:pt>
                <c:pt idx="44">
                  <c:v>14.0</c:v>
                </c:pt>
                <c:pt idx="45">
                  <c:v>13.0</c:v>
                </c:pt>
                <c:pt idx="46">
                  <c:v>13.0</c:v>
                </c:pt>
                <c:pt idx="47">
                  <c:v>13.0</c:v>
                </c:pt>
                <c:pt idx="48">
                  <c:v>13.0</c:v>
                </c:pt>
                <c:pt idx="49">
                  <c:v>10.0</c:v>
                </c:pt>
                <c:pt idx="50">
                  <c:v>10.0</c:v>
                </c:pt>
              </c:numCache>
            </c:numRef>
          </c:val>
          <c:smooth val="0"/>
        </c:ser>
        <c:ser>
          <c:idx val="1"/>
          <c:order val="1"/>
          <c:tx>
            <c:v>Количество ссылок с точным вхождением</c:v>
          </c:tx>
          <c:marker>
            <c:symbol val="none"/>
          </c:marker>
          <c:val>
            <c:numRef>
              <c:f>'auto_losers_anchors (1).tsv'!$D$2:$D$52</c:f>
              <c:numCache>
                <c:formatCode>General</c:formatCode>
                <c:ptCount val="51"/>
                <c:pt idx="0">
                  <c:v>110.0</c:v>
                </c:pt>
                <c:pt idx="1">
                  <c:v>40.0</c:v>
                </c:pt>
                <c:pt idx="2">
                  <c:v>60.0</c:v>
                </c:pt>
                <c:pt idx="3">
                  <c:v>2.0</c:v>
                </c:pt>
                <c:pt idx="4">
                  <c:v>75.0</c:v>
                </c:pt>
                <c:pt idx="5">
                  <c:v>54.0</c:v>
                </c:pt>
                <c:pt idx="6">
                  <c:v>49.0</c:v>
                </c:pt>
                <c:pt idx="7">
                  <c:v>12.0</c:v>
                </c:pt>
                <c:pt idx="8">
                  <c:v>38.0</c:v>
                </c:pt>
                <c:pt idx="9">
                  <c:v>23.0</c:v>
                </c:pt>
                <c:pt idx="10">
                  <c:v>59.0</c:v>
                </c:pt>
                <c:pt idx="11">
                  <c:v>34.0</c:v>
                </c:pt>
                <c:pt idx="12">
                  <c:v>13.0</c:v>
                </c:pt>
                <c:pt idx="13">
                  <c:v>7.0</c:v>
                </c:pt>
                <c:pt idx="14">
                  <c:v>12.0</c:v>
                </c:pt>
                <c:pt idx="15">
                  <c:v>14.0</c:v>
                </c:pt>
                <c:pt idx="16">
                  <c:v>23.0</c:v>
                </c:pt>
                <c:pt idx="17">
                  <c:v>0.0</c:v>
                </c:pt>
                <c:pt idx="18">
                  <c:v>31.0</c:v>
                </c:pt>
                <c:pt idx="19">
                  <c:v>31.0</c:v>
                </c:pt>
                <c:pt idx="20">
                  <c:v>12.0</c:v>
                </c:pt>
                <c:pt idx="21">
                  <c:v>6.0</c:v>
                </c:pt>
                <c:pt idx="22">
                  <c:v>7.0</c:v>
                </c:pt>
                <c:pt idx="23">
                  <c:v>4.0</c:v>
                </c:pt>
                <c:pt idx="24">
                  <c:v>20.0</c:v>
                </c:pt>
                <c:pt idx="25">
                  <c:v>8.0</c:v>
                </c:pt>
                <c:pt idx="26">
                  <c:v>8.0</c:v>
                </c:pt>
                <c:pt idx="27">
                  <c:v>8.0</c:v>
                </c:pt>
                <c:pt idx="28">
                  <c:v>0.0</c:v>
                </c:pt>
                <c:pt idx="29">
                  <c:v>8.0</c:v>
                </c:pt>
                <c:pt idx="30">
                  <c:v>12.0</c:v>
                </c:pt>
                <c:pt idx="31">
                  <c:v>41.0</c:v>
                </c:pt>
                <c:pt idx="32">
                  <c:v>7.0</c:v>
                </c:pt>
                <c:pt idx="33">
                  <c:v>10.0</c:v>
                </c:pt>
                <c:pt idx="34">
                  <c:v>3.0</c:v>
                </c:pt>
                <c:pt idx="35">
                  <c:v>2.0</c:v>
                </c:pt>
                <c:pt idx="36">
                  <c:v>4.0</c:v>
                </c:pt>
                <c:pt idx="37">
                  <c:v>9.0</c:v>
                </c:pt>
                <c:pt idx="38">
                  <c:v>7.0</c:v>
                </c:pt>
                <c:pt idx="39">
                  <c:v>0.0</c:v>
                </c:pt>
                <c:pt idx="40">
                  <c:v>8.0</c:v>
                </c:pt>
                <c:pt idx="41">
                  <c:v>8.0</c:v>
                </c:pt>
                <c:pt idx="42">
                  <c:v>5.0</c:v>
                </c:pt>
                <c:pt idx="43">
                  <c:v>7.0</c:v>
                </c:pt>
                <c:pt idx="44">
                  <c:v>1.0</c:v>
                </c:pt>
                <c:pt idx="45">
                  <c:v>11.0</c:v>
                </c:pt>
                <c:pt idx="46">
                  <c:v>2.0</c:v>
                </c:pt>
                <c:pt idx="47">
                  <c:v>1.0</c:v>
                </c:pt>
                <c:pt idx="48">
                  <c:v>0.0</c:v>
                </c:pt>
                <c:pt idx="49">
                  <c:v>10.0</c:v>
                </c:pt>
                <c:pt idx="50">
                  <c:v>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32196104"/>
        <c:axId val="1831871848"/>
      </c:lineChart>
      <c:catAx>
        <c:axId val="1832196104"/>
        <c:scaling>
          <c:orientation val="minMax"/>
        </c:scaling>
        <c:delete val="1"/>
        <c:axPos val="b"/>
        <c:majorTickMark val="out"/>
        <c:minorTickMark val="none"/>
        <c:tickLblPos val="none"/>
        <c:crossAx val="1831871848"/>
        <c:crosses val="autoZero"/>
        <c:auto val="1"/>
        <c:lblAlgn val="ctr"/>
        <c:lblOffset val="100"/>
        <c:noMultiLvlLbl val="0"/>
      </c:catAx>
      <c:valAx>
        <c:axId val="1831871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3219610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458236770622013"/>
          <c:y val="0.0395738203957382"/>
          <c:w val="0.654321883345368"/>
          <c:h val="0.87268159973154"/>
        </c:manualLayout>
      </c:layout>
      <c:lineChart>
        <c:grouping val="standard"/>
        <c:varyColors val="0"/>
        <c:ser>
          <c:idx val="0"/>
          <c:order val="0"/>
          <c:tx>
            <c:v>Количество ссылок</c:v>
          </c:tx>
          <c:marker>
            <c:symbol val="none"/>
          </c:marker>
          <c:val>
            <c:numRef>
              <c:f>'auto_anchors (1).tsv'!$C$5:$C$176</c:f>
              <c:numCache>
                <c:formatCode>General</c:formatCode>
                <c:ptCount val="172"/>
                <c:pt idx="0">
                  <c:v>600.0</c:v>
                </c:pt>
                <c:pt idx="1">
                  <c:v>590.0</c:v>
                </c:pt>
                <c:pt idx="2">
                  <c:v>586.0</c:v>
                </c:pt>
                <c:pt idx="3">
                  <c:v>490.0</c:v>
                </c:pt>
                <c:pt idx="4">
                  <c:v>478.0</c:v>
                </c:pt>
                <c:pt idx="5">
                  <c:v>414.0</c:v>
                </c:pt>
                <c:pt idx="6">
                  <c:v>413.0</c:v>
                </c:pt>
                <c:pt idx="7">
                  <c:v>409.0</c:v>
                </c:pt>
                <c:pt idx="8">
                  <c:v>405.0</c:v>
                </c:pt>
                <c:pt idx="9">
                  <c:v>397.0</c:v>
                </c:pt>
                <c:pt idx="10">
                  <c:v>396.0</c:v>
                </c:pt>
                <c:pt idx="11">
                  <c:v>392.0</c:v>
                </c:pt>
                <c:pt idx="12">
                  <c:v>382.0</c:v>
                </c:pt>
                <c:pt idx="13">
                  <c:v>362.0</c:v>
                </c:pt>
                <c:pt idx="14">
                  <c:v>342.0</c:v>
                </c:pt>
                <c:pt idx="15">
                  <c:v>335.0</c:v>
                </c:pt>
                <c:pt idx="16">
                  <c:v>331.0</c:v>
                </c:pt>
                <c:pt idx="17">
                  <c:v>318.0</c:v>
                </c:pt>
                <c:pt idx="18">
                  <c:v>314.0</c:v>
                </c:pt>
                <c:pt idx="19">
                  <c:v>305.0</c:v>
                </c:pt>
                <c:pt idx="20">
                  <c:v>284.0</c:v>
                </c:pt>
                <c:pt idx="21">
                  <c:v>283.0</c:v>
                </c:pt>
                <c:pt idx="22">
                  <c:v>227.0</c:v>
                </c:pt>
                <c:pt idx="23">
                  <c:v>222.0</c:v>
                </c:pt>
                <c:pt idx="24">
                  <c:v>213.0</c:v>
                </c:pt>
                <c:pt idx="25">
                  <c:v>210.0</c:v>
                </c:pt>
                <c:pt idx="26">
                  <c:v>186.0</c:v>
                </c:pt>
                <c:pt idx="27">
                  <c:v>183.0</c:v>
                </c:pt>
                <c:pt idx="28">
                  <c:v>174.0</c:v>
                </c:pt>
                <c:pt idx="29">
                  <c:v>174.0</c:v>
                </c:pt>
                <c:pt idx="30">
                  <c:v>173.0</c:v>
                </c:pt>
                <c:pt idx="31">
                  <c:v>164.0</c:v>
                </c:pt>
                <c:pt idx="32">
                  <c:v>162.0</c:v>
                </c:pt>
                <c:pt idx="33">
                  <c:v>159.0</c:v>
                </c:pt>
                <c:pt idx="34">
                  <c:v>159.0</c:v>
                </c:pt>
                <c:pt idx="35">
                  <c:v>157.0</c:v>
                </c:pt>
                <c:pt idx="36">
                  <c:v>154.0</c:v>
                </c:pt>
                <c:pt idx="37">
                  <c:v>152.0</c:v>
                </c:pt>
                <c:pt idx="38">
                  <c:v>143.0</c:v>
                </c:pt>
                <c:pt idx="39">
                  <c:v>143.0</c:v>
                </c:pt>
                <c:pt idx="40">
                  <c:v>140.0</c:v>
                </c:pt>
                <c:pt idx="41">
                  <c:v>139.0</c:v>
                </c:pt>
                <c:pt idx="42">
                  <c:v>138.0</c:v>
                </c:pt>
                <c:pt idx="43">
                  <c:v>134.0</c:v>
                </c:pt>
                <c:pt idx="44">
                  <c:v>127.0</c:v>
                </c:pt>
                <c:pt idx="45">
                  <c:v>126.0</c:v>
                </c:pt>
                <c:pt idx="46">
                  <c:v>120.0</c:v>
                </c:pt>
                <c:pt idx="47">
                  <c:v>120.0</c:v>
                </c:pt>
                <c:pt idx="48">
                  <c:v>118.0</c:v>
                </c:pt>
                <c:pt idx="49">
                  <c:v>115.0</c:v>
                </c:pt>
                <c:pt idx="50">
                  <c:v>114.0</c:v>
                </c:pt>
                <c:pt idx="51">
                  <c:v>112.0</c:v>
                </c:pt>
                <c:pt idx="52">
                  <c:v>111.0</c:v>
                </c:pt>
                <c:pt idx="53">
                  <c:v>109.0</c:v>
                </c:pt>
                <c:pt idx="54">
                  <c:v>108.0</c:v>
                </c:pt>
                <c:pt idx="55">
                  <c:v>105.0</c:v>
                </c:pt>
                <c:pt idx="56">
                  <c:v>103.0</c:v>
                </c:pt>
                <c:pt idx="57">
                  <c:v>102.0</c:v>
                </c:pt>
                <c:pt idx="58">
                  <c:v>101.0</c:v>
                </c:pt>
                <c:pt idx="59">
                  <c:v>101.0</c:v>
                </c:pt>
                <c:pt idx="60">
                  <c:v>100.0</c:v>
                </c:pt>
                <c:pt idx="61">
                  <c:v>100.0</c:v>
                </c:pt>
                <c:pt idx="62">
                  <c:v>100.0</c:v>
                </c:pt>
                <c:pt idx="63">
                  <c:v>99.0</c:v>
                </c:pt>
                <c:pt idx="64">
                  <c:v>96.0</c:v>
                </c:pt>
                <c:pt idx="65">
                  <c:v>90.0</c:v>
                </c:pt>
                <c:pt idx="66">
                  <c:v>90.0</c:v>
                </c:pt>
                <c:pt idx="67">
                  <c:v>89.0</c:v>
                </c:pt>
                <c:pt idx="68">
                  <c:v>87.0</c:v>
                </c:pt>
                <c:pt idx="69">
                  <c:v>86.0</c:v>
                </c:pt>
                <c:pt idx="70">
                  <c:v>82.0</c:v>
                </c:pt>
                <c:pt idx="71">
                  <c:v>80.0</c:v>
                </c:pt>
                <c:pt idx="72">
                  <c:v>78.0</c:v>
                </c:pt>
                <c:pt idx="73">
                  <c:v>77.0</c:v>
                </c:pt>
                <c:pt idx="74">
                  <c:v>75.0</c:v>
                </c:pt>
                <c:pt idx="75">
                  <c:v>73.0</c:v>
                </c:pt>
                <c:pt idx="76">
                  <c:v>73.0</c:v>
                </c:pt>
                <c:pt idx="77">
                  <c:v>72.0</c:v>
                </c:pt>
                <c:pt idx="78">
                  <c:v>71.0</c:v>
                </c:pt>
                <c:pt idx="79">
                  <c:v>71.0</c:v>
                </c:pt>
                <c:pt idx="80">
                  <c:v>70.0</c:v>
                </c:pt>
                <c:pt idx="81">
                  <c:v>70.0</c:v>
                </c:pt>
                <c:pt idx="82">
                  <c:v>68.0</c:v>
                </c:pt>
                <c:pt idx="83">
                  <c:v>68.0</c:v>
                </c:pt>
                <c:pt idx="84">
                  <c:v>67.0</c:v>
                </c:pt>
                <c:pt idx="85">
                  <c:v>63.0</c:v>
                </c:pt>
                <c:pt idx="86">
                  <c:v>63.0</c:v>
                </c:pt>
                <c:pt idx="87">
                  <c:v>60.0</c:v>
                </c:pt>
                <c:pt idx="88">
                  <c:v>60.0</c:v>
                </c:pt>
                <c:pt idx="89">
                  <c:v>59.0</c:v>
                </c:pt>
                <c:pt idx="90">
                  <c:v>58.0</c:v>
                </c:pt>
                <c:pt idx="91">
                  <c:v>58.0</c:v>
                </c:pt>
                <c:pt idx="92">
                  <c:v>58.0</c:v>
                </c:pt>
                <c:pt idx="93">
                  <c:v>57.0</c:v>
                </c:pt>
                <c:pt idx="94">
                  <c:v>55.0</c:v>
                </c:pt>
                <c:pt idx="95">
                  <c:v>53.0</c:v>
                </c:pt>
                <c:pt idx="96">
                  <c:v>51.0</c:v>
                </c:pt>
                <c:pt idx="97">
                  <c:v>49.0</c:v>
                </c:pt>
                <c:pt idx="98">
                  <c:v>49.0</c:v>
                </c:pt>
                <c:pt idx="99">
                  <c:v>48.0</c:v>
                </c:pt>
                <c:pt idx="100">
                  <c:v>48.0</c:v>
                </c:pt>
                <c:pt idx="101">
                  <c:v>46.0</c:v>
                </c:pt>
                <c:pt idx="102">
                  <c:v>44.0</c:v>
                </c:pt>
                <c:pt idx="103">
                  <c:v>44.0</c:v>
                </c:pt>
                <c:pt idx="104">
                  <c:v>43.0</c:v>
                </c:pt>
                <c:pt idx="105">
                  <c:v>40.0</c:v>
                </c:pt>
                <c:pt idx="106">
                  <c:v>37.0</c:v>
                </c:pt>
                <c:pt idx="107">
                  <c:v>37.0</c:v>
                </c:pt>
                <c:pt idx="108">
                  <c:v>37.0</c:v>
                </c:pt>
                <c:pt idx="109">
                  <c:v>36.0</c:v>
                </c:pt>
                <c:pt idx="110">
                  <c:v>35.0</c:v>
                </c:pt>
                <c:pt idx="111">
                  <c:v>32.0</c:v>
                </c:pt>
                <c:pt idx="112">
                  <c:v>32.0</c:v>
                </c:pt>
                <c:pt idx="113">
                  <c:v>31.0</c:v>
                </c:pt>
                <c:pt idx="114">
                  <c:v>31.0</c:v>
                </c:pt>
                <c:pt idx="115">
                  <c:v>31.0</c:v>
                </c:pt>
                <c:pt idx="116">
                  <c:v>30.0</c:v>
                </c:pt>
                <c:pt idx="117">
                  <c:v>30.0</c:v>
                </c:pt>
                <c:pt idx="118">
                  <c:v>30.0</c:v>
                </c:pt>
                <c:pt idx="119">
                  <c:v>30.0</c:v>
                </c:pt>
                <c:pt idx="120">
                  <c:v>29.0</c:v>
                </c:pt>
                <c:pt idx="121">
                  <c:v>29.0</c:v>
                </c:pt>
                <c:pt idx="122">
                  <c:v>28.0</c:v>
                </c:pt>
                <c:pt idx="123">
                  <c:v>28.0</c:v>
                </c:pt>
                <c:pt idx="124">
                  <c:v>28.0</c:v>
                </c:pt>
                <c:pt idx="125">
                  <c:v>27.0</c:v>
                </c:pt>
                <c:pt idx="126">
                  <c:v>27.0</c:v>
                </c:pt>
                <c:pt idx="127">
                  <c:v>27.0</c:v>
                </c:pt>
                <c:pt idx="128">
                  <c:v>27.0</c:v>
                </c:pt>
                <c:pt idx="129">
                  <c:v>25.0</c:v>
                </c:pt>
                <c:pt idx="130">
                  <c:v>25.0</c:v>
                </c:pt>
                <c:pt idx="131">
                  <c:v>25.0</c:v>
                </c:pt>
                <c:pt idx="132">
                  <c:v>24.0</c:v>
                </c:pt>
                <c:pt idx="133">
                  <c:v>24.0</c:v>
                </c:pt>
                <c:pt idx="134">
                  <c:v>24.0</c:v>
                </c:pt>
                <c:pt idx="135">
                  <c:v>24.0</c:v>
                </c:pt>
                <c:pt idx="136">
                  <c:v>23.0</c:v>
                </c:pt>
                <c:pt idx="137">
                  <c:v>23.0</c:v>
                </c:pt>
                <c:pt idx="138">
                  <c:v>23.0</c:v>
                </c:pt>
                <c:pt idx="139">
                  <c:v>23.0</c:v>
                </c:pt>
                <c:pt idx="140">
                  <c:v>22.0</c:v>
                </c:pt>
                <c:pt idx="141">
                  <c:v>22.0</c:v>
                </c:pt>
                <c:pt idx="142">
                  <c:v>22.0</c:v>
                </c:pt>
                <c:pt idx="143">
                  <c:v>20.0</c:v>
                </c:pt>
                <c:pt idx="144">
                  <c:v>20.0</c:v>
                </c:pt>
                <c:pt idx="145">
                  <c:v>20.0</c:v>
                </c:pt>
                <c:pt idx="146">
                  <c:v>19.0</c:v>
                </c:pt>
                <c:pt idx="147">
                  <c:v>19.0</c:v>
                </c:pt>
                <c:pt idx="148">
                  <c:v>19.0</c:v>
                </c:pt>
                <c:pt idx="149">
                  <c:v>19.0</c:v>
                </c:pt>
                <c:pt idx="150">
                  <c:v>18.0</c:v>
                </c:pt>
                <c:pt idx="151">
                  <c:v>18.0</c:v>
                </c:pt>
                <c:pt idx="152">
                  <c:v>17.0</c:v>
                </c:pt>
                <c:pt idx="153">
                  <c:v>16.0</c:v>
                </c:pt>
                <c:pt idx="154">
                  <c:v>16.0</c:v>
                </c:pt>
                <c:pt idx="155">
                  <c:v>16.0</c:v>
                </c:pt>
                <c:pt idx="156">
                  <c:v>15.0</c:v>
                </c:pt>
                <c:pt idx="157">
                  <c:v>15.0</c:v>
                </c:pt>
                <c:pt idx="158">
                  <c:v>14.0</c:v>
                </c:pt>
                <c:pt idx="159">
                  <c:v>14.0</c:v>
                </c:pt>
                <c:pt idx="160">
                  <c:v>13.0</c:v>
                </c:pt>
                <c:pt idx="161">
                  <c:v>12.0</c:v>
                </c:pt>
                <c:pt idx="162">
                  <c:v>12.0</c:v>
                </c:pt>
                <c:pt idx="163">
                  <c:v>12.0</c:v>
                </c:pt>
                <c:pt idx="164">
                  <c:v>12.0</c:v>
                </c:pt>
                <c:pt idx="165">
                  <c:v>12.0</c:v>
                </c:pt>
                <c:pt idx="166">
                  <c:v>12.0</c:v>
                </c:pt>
                <c:pt idx="167">
                  <c:v>11.0</c:v>
                </c:pt>
                <c:pt idx="168">
                  <c:v>11.0</c:v>
                </c:pt>
                <c:pt idx="169">
                  <c:v>11.0</c:v>
                </c:pt>
                <c:pt idx="170">
                  <c:v>10.0</c:v>
                </c:pt>
                <c:pt idx="171">
                  <c:v>10.0</c:v>
                </c:pt>
              </c:numCache>
            </c:numRef>
          </c:val>
          <c:smooth val="0"/>
        </c:ser>
        <c:ser>
          <c:idx val="1"/>
          <c:order val="1"/>
          <c:tx>
            <c:v>Количество ссылок с точным вхождением</c:v>
          </c:tx>
          <c:marker>
            <c:symbol val="none"/>
          </c:marker>
          <c:val>
            <c:numRef>
              <c:f>'auto_anchors (1).tsv'!$D$5:$D$176</c:f>
              <c:numCache>
                <c:formatCode>General</c:formatCode>
                <c:ptCount val="172"/>
                <c:pt idx="0">
                  <c:v>450.0</c:v>
                </c:pt>
                <c:pt idx="1">
                  <c:v>223.0</c:v>
                </c:pt>
                <c:pt idx="2">
                  <c:v>458.0</c:v>
                </c:pt>
                <c:pt idx="3">
                  <c:v>450.0</c:v>
                </c:pt>
                <c:pt idx="4">
                  <c:v>339.0</c:v>
                </c:pt>
                <c:pt idx="5">
                  <c:v>121.0</c:v>
                </c:pt>
                <c:pt idx="6">
                  <c:v>350.0</c:v>
                </c:pt>
                <c:pt idx="7">
                  <c:v>300.0</c:v>
                </c:pt>
                <c:pt idx="8">
                  <c:v>106.0</c:v>
                </c:pt>
                <c:pt idx="9">
                  <c:v>200.0</c:v>
                </c:pt>
                <c:pt idx="10">
                  <c:v>17.0</c:v>
                </c:pt>
                <c:pt idx="11">
                  <c:v>237.0</c:v>
                </c:pt>
                <c:pt idx="12">
                  <c:v>267.0</c:v>
                </c:pt>
                <c:pt idx="13">
                  <c:v>2.0</c:v>
                </c:pt>
                <c:pt idx="14">
                  <c:v>28.0</c:v>
                </c:pt>
                <c:pt idx="15">
                  <c:v>72.0</c:v>
                </c:pt>
                <c:pt idx="16">
                  <c:v>331.0</c:v>
                </c:pt>
                <c:pt idx="17">
                  <c:v>22.0</c:v>
                </c:pt>
                <c:pt idx="18">
                  <c:v>34.0</c:v>
                </c:pt>
                <c:pt idx="19">
                  <c:v>257.0</c:v>
                </c:pt>
                <c:pt idx="20">
                  <c:v>3.0</c:v>
                </c:pt>
                <c:pt idx="21">
                  <c:v>122.0</c:v>
                </c:pt>
                <c:pt idx="22">
                  <c:v>22.0</c:v>
                </c:pt>
                <c:pt idx="23">
                  <c:v>91.0</c:v>
                </c:pt>
                <c:pt idx="24">
                  <c:v>56.0</c:v>
                </c:pt>
                <c:pt idx="25">
                  <c:v>39.0</c:v>
                </c:pt>
                <c:pt idx="26">
                  <c:v>58.0</c:v>
                </c:pt>
                <c:pt idx="27">
                  <c:v>92.0</c:v>
                </c:pt>
                <c:pt idx="28">
                  <c:v>79.0</c:v>
                </c:pt>
                <c:pt idx="29">
                  <c:v>16.0</c:v>
                </c:pt>
                <c:pt idx="30">
                  <c:v>1.0</c:v>
                </c:pt>
                <c:pt idx="31">
                  <c:v>3.0</c:v>
                </c:pt>
                <c:pt idx="32">
                  <c:v>42.0</c:v>
                </c:pt>
                <c:pt idx="33">
                  <c:v>18.0</c:v>
                </c:pt>
                <c:pt idx="34">
                  <c:v>91.0</c:v>
                </c:pt>
                <c:pt idx="35">
                  <c:v>18.0</c:v>
                </c:pt>
                <c:pt idx="36">
                  <c:v>42.0</c:v>
                </c:pt>
                <c:pt idx="37">
                  <c:v>149.0</c:v>
                </c:pt>
                <c:pt idx="38">
                  <c:v>0.0</c:v>
                </c:pt>
                <c:pt idx="39">
                  <c:v>63.0</c:v>
                </c:pt>
                <c:pt idx="40">
                  <c:v>140.0</c:v>
                </c:pt>
                <c:pt idx="41">
                  <c:v>49.0</c:v>
                </c:pt>
                <c:pt idx="42">
                  <c:v>22.0</c:v>
                </c:pt>
                <c:pt idx="43">
                  <c:v>74.0</c:v>
                </c:pt>
                <c:pt idx="44">
                  <c:v>18.0</c:v>
                </c:pt>
                <c:pt idx="45">
                  <c:v>110.0</c:v>
                </c:pt>
                <c:pt idx="46">
                  <c:v>26.0</c:v>
                </c:pt>
                <c:pt idx="47">
                  <c:v>120.0</c:v>
                </c:pt>
                <c:pt idx="48">
                  <c:v>118.0</c:v>
                </c:pt>
                <c:pt idx="49">
                  <c:v>57.0</c:v>
                </c:pt>
                <c:pt idx="50">
                  <c:v>32.0</c:v>
                </c:pt>
                <c:pt idx="51">
                  <c:v>74.0</c:v>
                </c:pt>
                <c:pt idx="52">
                  <c:v>55.0</c:v>
                </c:pt>
                <c:pt idx="53">
                  <c:v>40.0</c:v>
                </c:pt>
                <c:pt idx="54">
                  <c:v>46.0</c:v>
                </c:pt>
                <c:pt idx="55">
                  <c:v>61.0</c:v>
                </c:pt>
                <c:pt idx="56">
                  <c:v>84.0</c:v>
                </c:pt>
                <c:pt idx="57">
                  <c:v>0.0</c:v>
                </c:pt>
                <c:pt idx="58">
                  <c:v>8.0</c:v>
                </c:pt>
                <c:pt idx="59">
                  <c:v>6.0</c:v>
                </c:pt>
                <c:pt idx="60">
                  <c:v>56.0</c:v>
                </c:pt>
                <c:pt idx="61">
                  <c:v>50.0</c:v>
                </c:pt>
                <c:pt idx="62">
                  <c:v>19.0</c:v>
                </c:pt>
                <c:pt idx="63">
                  <c:v>72.0</c:v>
                </c:pt>
                <c:pt idx="64">
                  <c:v>27.0</c:v>
                </c:pt>
                <c:pt idx="65">
                  <c:v>13.0</c:v>
                </c:pt>
                <c:pt idx="66">
                  <c:v>7.0</c:v>
                </c:pt>
                <c:pt idx="67">
                  <c:v>26.0</c:v>
                </c:pt>
                <c:pt idx="68">
                  <c:v>24.0</c:v>
                </c:pt>
                <c:pt idx="69">
                  <c:v>0.0</c:v>
                </c:pt>
                <c:pt idx="70">
                  <c:v>25.0</c:v>
                </c:pt>
                <c:pt idx="71">
                  <c:v>4.0</c:v>
                </c:pt>
                <c:pt idx="72">
                  <c:v>2.0</c:v>
                </c:pt>
                <c:pt idx="73">
                  <c:v>21.0</c:v>
                </c:pt>
                <c:pt idx="74">
                  <c:v>0.0</c:v>
                </c:pt>
                <c:pt idx="75">
                  <c:v>43.0</c:v>
                </c:pt>
                <c:pt idx="76">
                  <c:v>73.0</c:v>
                </c:pt>
                <c:pt idx="77">
                  <c:v>17.0</c:v>
                </c:pt>
                <c:pt idx="78">
                  <c:v>47.0</c:v>
                </c:pt>
                <c:pt idx="79">
                  <c:v>43.0</c:v>
                </c:pt>
                <c:pt idx="80">
                  <c:v>5.0</c:v>
                </c:pt>
                <c:pt idx="81">
                  <c:v>1.0</c:v>
                </c:pt>
                <c:pt idx="82">
                  <c:v>0.0</c:v>
                </c:pt>
                <c:pt idx="83">
                  <c:v>57.0</c:v>
                </c:pt>
                <c:pt idx="84">
                  <c:v>67.0</c:v>
                </c:pt>
                <c:pt idx="85">
                  <c:v>46.0</c:v>
                </c:pt>
                <c:pt idx="86">
                  <c:v>1.0</c:v>
                </c:pt>
                <c:pt idx="87">
                  <c:v>0.0</c:v>
                </c:pt>
                <c:pt idx="88">
                  <c:v>28.0</c:v>
                </c:pt>
                <c:pt idx="89">
                  <c:v>59.0</c:v>
                </c:pt>
                <c:pt idx="90">
                  <c:v>58.0</c:v>
                </c:pt>
                <c:pt idx="91">
                  <c:v>14.0</c:v>
                </c:pt>
                <c:pt idx="92">
                  <c:v>14.0</c:v>
                </c:pt>
                <c:pt idx="93">
                  <c:v>57.0</c:v>
                </c:pt>
                <c:pt idx="94">
                  <c:v>0.0</c:v>
                </c:pt>
                <c:pt idx="95">
                  <c:v>10.0</c:v>
                </c:pt>
                <c:pt idx="96">
                  <c:v>7.0</c:v>
                </c:pt>
                <c:pt idx="97">
                  <c:v>9.0</c:v>
                </c:pt>
                <c:pt idx="98">
                  <c:v>30.0</c:v>
                </c:pt>
                <c:pt idx="99">
                  <c:v>0.0</c:v>
                </c:pt>
                <c:pt idx="100">
                  <c:v>25.0</c:v>
                </c:pt>
                <c:pt idx="101">
                  <c:v>12.0</c:v>
                </c:pt>
                <c:pt idx="102">
                  <c:v>15.0</c:v>
                </c:pt>
                <c:pt idx="103">
                  <c:v>11.0</c:v>
                </c:pt>
                <c:pt idx="104">
                  <c:v>0.0</c:v>
                </c:pt>
                <c:pt idx="105">
                  <c:v>4.0</c:v>
                </c:pt>
                <c:pt idx="106">
                  <c:v>14.0</c:v>
                </c:pt>
                <c:pt idx="107">
                  <c:v>30.0</c:v>
                </c:pt>
                <c:pt idx="108">
                  <c:v>18.0</c:v>
                </c:pt>
                <c:pt idx="109">
                  <c:v>13.0</c:v>
                </c:pt>
                <c:pt idx="110">
                  <c:v>15.0</c:v>
                </c:pt>
                <c:pt idx="111">
                  <c:v>6.0</c:v>
                </c:pt>
                <c:pt idx="112">
                  <c:v>32.0</c:v>
                </c:pt>
                <c:pt idx="113">
                  <c:v>6.0</c:v>
                </c:pt>
                <c:pt idx="114">
                  <c:v>31.0</c:v>
                </c:pt>
                <c:pt idx="115">
                  <c:v>5.0</c:v>
                </c:pt>
                <c:pt idx="116">
                  <c:v>13.0</c:v>
                </c:pt>
                <c:pt idx="117">
                  <c:v>6.0</c:v>
                </c:pt>
                <c:pt idx="118">
                  <c:v>30.0</c:v>
                </c:pt>
                <c:pt idx="119">
                  <c:v>8.0</c:v>
                </c:pt>
                <c:pt idx="120">
                  <c:v>0.0</c:v>
                </c:pt>
                <c:pt idx="121">
                  <c:v>25.0</c:v>
                </c:pt>
                <c:pt idx="122">
                  <c:v>21.0</c:v>
                </c:pt>
                <c:pt idx="123">
                  <c:v>0.0</c:v>
                </c:pt>
                <c:pt idx="124">
                  <c:v>5.0</c:v>
                </c:pt>
                <c:pt idx="125">
                  <c:v>17.0</c:v>
                </c:pt>
                <c:pt idx="126">
                  <c:v>11.0</c:v>
                </c:pt>
                <c:pt idx="127">
                  <c:v>2.0</c:v>
                </c:pt>
                <c:pt idx="128">
                  <c:v>24.0</c:v>
                </c:pt>
                <c:pt idx="129">
                  <c:v>0.0</c:v>
                </c:pt>
                <c:pt idx="130">
                  <c:v>6.0</c:v>
                </c:pt>
                <c:pt idx="131">
                  <c:v>16.0</c:v>
                </c:pt>
                <c:pt idx="132">
                  <c:v>2.0</c:v>
                </c:pt>
                <c:pt idx="133">
                  <c:v>4.0</c:v>
                </c:pt>
                <c:pt idx="134">
                  <c:v>24.0</c:v>
                </c:pt>
                <c:pt idx="135">
                  <c:v>4.0</c:v>
                </c:pt>
                <c:pt idx="136">
                  <c:v>23.0</c:v>
                </c:pt>
                <c:pt idx="137">
                  <c:v>1.0</c:v>
                </c:pt>
                <c:pt idx="138">
                  <c:v>4.0</c:v>
                </c:pt>
                <c:pt idx="139">
                  <c:v>1.0</c:v>
                </c:pt>
                <c:pt idx="140">
                  <c:v>22.0</c:v>
                </c:pt>
                <c:pt idx="141">
                  <c:v>12.0</c:v>
                </c:pt>
                <c:pt idx="142">
                  <c:v>1.0</c:v>
                </c:pt>
                <c:pt idx="143">
                  <c:v>3.0</c:v>
                </c:pt>
                <c:pt idx="144">
                  <c:v>2.0</c:v>
                </c:pt>
                <c:pt idx="145">
                  <c:v>3.0</c:v>
                </c:pt>
                <c:pt idx="146">
                  <c:v>0.0</c:v>
                </c:pt>
                <c:pt idx="147">
                  <c:v>10.0</c:v>
                </c:pt>
                <c:pt idx="148">
                  <c:v>8.0</c:v>
                </c:pt>
                <c:pt idx="149">
                  <c:v>4.0</c:v>
                </c:pt>
                <c:pt idx="150">
                  <c:v>12.0</c:v>
                </c:pt>
                <c:pt idx="151">
                  <c:v>3.0</c:v>
                </c:pt>
                <c:pt idx="152">
                  <c:v>14.0</c:v>
                </c:pt>
                <c:pt idx="153">
                  <c:v>1.0</c:v>
                </c:pt>
                <c:pt idx="154">
                  <c:v>10.0</c:v>
                </c:pt>
                <c:pt idx="155">
                  <c:v>1.0</c:v>
                </c:pt>
                <c:pt idx="156">
                  <c:v>10.0</c:v>
                </c:pt>
                <c:pt idx="157">
                  <c:v>7.0</c:v>
                </c:pt>
                <c:pt idx="158">
                  <c:v>7.0</c:v>
                </c:pt>
                <c:pt idx="159">
                  <c:v>8.0</c:v>
                </c:pt>
                <c:pt idx="160">
                  <c:v>5.0</c:v>
                </c:pt>
                <c:pt idx="161">
                  <c:v>3.0</c:v>
                </c:pt>
                <c:pt idx="162">
                  <c:v>9.0</c:v>
                </c:pt>
                <c:pt idx="163">
                  <c:v>4.0</c:v>
                </c:pt>
                <c:pt idx="164">
                  <c:v>12.0</c:v>
                </c:pt>
                <c:pt idx="165">
                  <c:v>12.0</c:v>
                </c:pt>
                <c:pt idx="166">
                  <c:v>3.0</c:v>
                </c:pt>
                <c:pt idx="167">
                  <c:v>0.0</c:v>
                </c:pt>
                <c:pt idx="168">
                  <c:v>0.0</c:v>
                </c:pt>
                <c:pt idx="169">
                  <c:v>0.0</c:v>
                </c:pt>
                <c:pt idx="170">
                  <c:v>6.0</c:v>
                </c:pt>
                <c:pt idx="171">
                  <c:v>10.0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90387896"/>
        <c:axId val="1891705016"/>
      </c:lineChart>
      <c:catAx>
        <c:axId val="1890387896"/>
        <c:scaling>
          <c:orientation val="minMax"/>
        </c:scaling>
        <c:delete val="1"/>
        <c:axPos val="b"/>
        <c:majorTickMark val="out"/>
        <c:minorTickMark val="none"/>
        <c:tickLblPos val="none"/>
        <c:crossAx val="1891705016"/>
        <c:crosses val="autoZero"/>
        <c:auto val="1"/>
        <c:lblAlgn val="ctr"/>
        <c:lblOffset val="100"/>
        <c:noMultiLvlLbl val="0"/>
      </c:catAx>
      <c:valAx>
        <c:axId val="1891705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90387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9947575269414"/>
          <c:y val="0.253172257577392"/>
          <c:w val="0.300052424730585"/>
          <c:h val="0.569758985606251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456115136190339"/>
          <c:y val="0.0322147651006711"/>
          <c:w val="0.743258891499537"/>
          <c:h val="0.930201342281879"/>
        </c:manualLayout>
      </c:layout>
      <c:barChart>
        <c:barDir val="col"/>
        <c:grouping val="clustered"/>
        <c:varyColors val="0"/>
        <c:ser>
          <c:idx val="0"/>
          <c:order val="0"/>
          <c:tx>
            <c:v>"Лучшие"</c:v>
          </c:tx>
          <c:invertIfNegative val="0"/>
          <c:val>
            <c:numRef>
              <c:f>building_domains_siteinfo.tsv!$G$691:$G$694</c:f>
              <c:numCache>
                <c:formatCode>General</c:formatCode>
                <c:ptCount val="4"/>
                <c:pt idx="0">
                  <c:v>14.22842535</c:v>
                </c:pt>
                <c:pt idx="1">
                  <c:v>43.43037837000001</c:v>
                </c:pt>
                <c:pt idx="2">
                  <c:v>10.80216625000001</c:v>
                </c:pt>
                <c:pt idx="3">
                  <c:v>31.53903003</c:v>
                </c:pt>
              </c:numCache>
            </c:numRef>
          </c:val>
        </c:ser>
        <c:ser>
          <c:idx val="1"/>
          <c:order val="1"/>
          <c:tx>
            <c:v>Лузеры</c:v>
          </c:tx>
          <c:invertIfNegative val="0"/>
          <c:val>
            <c:numRef>
              <c:f>building_domains_siteinfo.tsv!$H$691:$H$694</c:f>
              <c:numCache>
                <c:formatCode>General</c:formatCode>
                <c:ptCount val="4"/>
                <c:pt idx="0">
                  <c:v>10.13201499</c:v>
                </c:pt>
                <c:pt idx="1">
                  <c:v>36.33943608</c:v>
                </c:pt>
                <c:pt idx="2">
                  <c:v>11.08274026</c:v>
                </c:pt>
                <c:pt idx="3">
                  <c:v>42.44580866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11962728"/>
        <c:axId val="1911965704"/>
      </c:barChart>
      <c:catAx>
        <c:axId val="1911962728"/>
        <c:scaling>
          <c:orientation val="minMax"/>
        </c:scaling>
        <c:delete val="1"/>
        <c:axPos val="b"/>
        <c:majorTickMark val="out"/>
        <c:minorTickMark val="none"/>
        <c:tickLblPos val="none"/>
        <c:crossAx val="1911965704"/>
        <c:crosses val="autoZero"/>
        <c:auto val="1"/>
        <c:lblAlgn val="ctr"/>
        <c:lblOffset val="100"/>
        <c:noMultiLvlLbl val="0"/>
      </c:catAx>
      <c:valAx>
        <c:axId val="19119657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1196272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461011280329771"/>
          <c:y val="0.0536912751677852"/>
          <c:w val="0.775300891072002"/>
          <c:h val="0.930201342281879"/>
        </c:manualLayout>
      </c:layout>
      <c:barChart>
        <c:barDir val="col"/>
        <c:grouping val="clustered"/>
        <c:varyColors val="0"/>
        <c:ser>
          <c:idx val="0"/>
          <c:order val="0"/>
          <c:tx>
            <c:v>Лучшие</c:v>
          </c:tx>
          <c:invertIfNegative val="0"/>
          <c:val>
            <c:numRef>
              <c:f>auto_losers_domains_siteinfo.ts!$D$91:$D$94</c:f>
              <c:numCache>
                <c:formatCode>General</c:formatCode>
                <c:ptCount val="4"/>
                <c:pt idx="0">
                  <c:v>21.11760168000001</c:v>
                </c:pt>
                <c:pt idx="1">
                  <c:v>39.97024138</c:v>
                </c:pt>
                <c:pt idx="2">
                  <c:v>9.291303868999998</c:v>
                </c:pt>
                <c:pt idx="3">
                  <c:v>29.62085308000001</c:v>
                </c:pt>
              </c:numCache>
            </c:numRef>
          </c:val>
        </c:ser>
        <c:ser>
          <c:idx val="1"/>
          <c:order val="1"/>
          <c:tx>
            <c:v>Лузеры</c:v>
          </c:tx>
          <c:invertIfNegative val="0"/>
          <c:val>
            <c:numRef>
              <c:f>auto_losers_domains_siteinfo.ts!$E$91:$E$94</c:f>
              <c:numCache>
                <c:formatCode>General</c:formatCode>
                <c:ptCount val="4"/>
                <c:pt idx="0">
                  <c:v>18.64937388</c:v>
                </c:pt>
                <c:pt idx="1">
                  <c:v>35.77817531000003</c:v>
                </c:pt>
                <c:pt idx="2">
                  <c:v>10.10733453</c:v>
                </c:pt>
                <c:pt idx="3">
                  <c:v>35.46511628000001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08974200"/>
        <c:axId val="1908984216"/>
      </c:barChart>
      <c:catAx>
        <c:axId val="1908974200"/>
        <c:scaling>
          <c:orientation val="minMax"/>
        </c:scaling>
        <c:delete val="1"/>
        <c:axPos val="b"/>
        <c:majorTickMark val="out"/>
        <c:minorTickMark val="none"/>
        <c:tickLblPos val="none"/>
        <c:crossAx val="1908984216"/>
        <c:crosses val="autoZero"/>
        <c:auto val="1"/>
        <c:lblAlgn val="ctr"/>
        <c:lblOffset val="100"/>
        <c:noMultiLvlLbl val="0"/>
      </c:catAx>
      <c:valAx>
        <c:axId val="1908984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089742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Sheet1!$K$25:$N$25</c:f>
              <c:numCache>
                <c:formatCode>General</c:formatCode>
                <c:ptCount val="4"/>
                <c:pt idx="0">
                  <c:v>20.57922213205102</c:v>
                </c:pt>
                <c:pt idx="1">
                  <c:v>25.45622420160764</c:v>
                </c:pt>
                <c:pt idx="2">
                  <c:v>20.18844013444266</c:v>
                </c:pt>
                <c:pt idx="3">
                  <c:v>21.88826815642459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6205064"/>
        <c:axId val="1885626136"/>
      </c:barChart>
      <c:catAx>
        <c:axId val="1886205064"/>
        <c:scaling>
          <c:orientation val="minMax"/>
        </c:scaling>
        <c:delete val="1"/>
        <c:axPos val="b"/>
        <c:majorTickMark val="out"/>
        <c:minorTickMark val="none"/>
        <c:tickLblPos val="none"/>
        <c:crossAx val="1885626136"/>
        <c:crosses val="autoZero"/>
        <c:auto val="1"/>
        <c:lblAlgn val="ctr"/>
        <c:lblOffset val="100"/>
        <c:noMultiLvlLbl val="0"/>
      </c:catAx>
      <c:valAx>
        <c:axId val="1885626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862050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0DD0FB56-ED47-7C40-8EC9-3512686FC77C}" type="datetimeFigureOut">
              <a:rPr lang="ru-RU"/>
              <a:pPr>
                <a:defRPr/>
              </a:pPr>
              <a:t>02.02.12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1353CE4E-77F1-7941-8379-2964CF10D0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870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240465A-30DC-D84C-9FFF-37AF763F84CA}" type="slidenum">
              <a:rPr lang="ru-RU" sz="1200">
                <a:latin typeface="Calibri" charset="0"/>
              </a:rPr>
              <a:pPr eaLnBrk="1" hangingPunct="1"/>
              <a:t>2</a:t>
            </a:fld>
            <a:endParaRPr lang="ru-RU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075E464-43D7-DA4D-875A-E93CD2EC1970}" type="slidenum">
              <a:rPr lang="ru-RU" sz="1200">
                <a:latin typeface="Calibri" charset="0"/>
              </a:rPr>
              <a:pPr eaLnBrk="1" hangingPunct="1"/>
              <a:t>6</a:t>
            </a:fld>
            <a:endParaRPr lang="ru-RU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075E464-43D7-DA4D-875A-E93CD2EC1970}" type="slidenum">
              <a:rPr lang="ru-RU" sz="1200">
                <a:latin typeface="Calibri" charset="0"/>
              </a:rPr>
              <a:pPr eaLnBrk="1" hangingPunct="1"/>
              <a:t>7</a:t>
            </a:fld>
            <a:endParaRPr lang="ru-RU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075E464-43D7-DA4D-875A-E93CD2EC1970}" type="slidenum">
              <a:rPr lang="ru-RU" sz="1200">
                <a:latin typeface="Calibri" charset="0"/>
              </a:rPr>
              <a:pPr eaLnBrk="1" hangingPunct="1"/>
              <a:t>8</a:t>
            </a:fld>
            <a:endParaRPr lang="ru-RU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EA4270CF-4D97-4173-9E7A-B21F4C04ABC7}" type="slidenum">
              <a:rPr lang="ru-RU" sz="1200">
                <a:latin typeface="+mn-lt"/>
              </a:rPr>
              <a:pPr algn="r">
                <a:defRPr/>
              </a:pPr>
              <a:t>35</a:t>
            </a:fld>
            <a:endParaRPr lang="ru-RU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EA4270CF-4D97-4173-9E7A-B21F4C04ABC7}" type="slidenum">
              <a:rPr lang="ru-RU" sz="1200">
                <a:latin typeface="+mn-lt"/>
              </a:rPr>
              <a:pPr algn="r">
                <a:defRPr/>
              </a:pPr>
              <a:t>36</a:t>
            </a:fld>
            <a:endParaRPr lang="ru-RU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EA4270CF-4D97-4173-9E7A-B21F4C04ABC7}" type="slidenum">
              <a:rPr lang="ru-RU" sz="1200">
                <a:latin typeface="+mn-lt"/>
              </a:rPr>
              <a:pPr algn="r">
                <a:defRPr/>
              </a:pPr>
              <a:t>37</a:t>
            </a:fld>
            <a:endParaRPr lang="ru-RU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EA4270CF-4D97-4173-9E7A-B21F4C04ABC7}" type="slidenum">
              <a:rPr lang="ru-RU" sz="1200">
                <a:latin typeface="+mn-lt"/>
              </a:rPr>
              <a:pPr algn="r">
                <a:defRPr/>
              </a:pPr>
              <a:t>38</a:t>
            </a:fld>
            <a:endParaRPr lang="ru-RU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EA4270CF-4D97-4173-9E7A-B21F4C04ABC7}" type="slidenum">
              <a:rPr lang="ru-RU" sz="1200">
                <a:latin typeface="+mn-lt"/>
              </a:rPr>
              <a:pPr algn="r">
                <a:defRPr/>
              </a:pPr>
              <a:t>39</a:t>
            </a:fld>
            <a:endParaRPr lang="ru-RU" sz="1200" dirty="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47104-0A11-2F42-98E8-401ECD449234}" type="datetime1">
              <a:rPr lang="ru-RU"/>
              <a:pPr>
                <a:defRPr/>
              </a:pPr>
              <a:t>02.02.12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92303-56E3-AF4C-A91E-1723AB4D9C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151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C94FE-5BED-A345-967A-D6AED9566C62}" type="datetime1">
              <a:rPr lang="ru-RU"/>
              <a:pPr>
                <a:defRPr/>
              </a:pPr>
              <a:t>02.02.12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4D32E-FEF4-1042-B7C4-4816B85962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659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E9F94-03C9-FD4D-B011-DC294DA108AB}" type="datetime1">
              <a:rPr lang="ru-RU"/>
              <a:pPr>
                <a:defRPr/>
              </a:pPr>
              <a:t>02.02.12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0DA4D-BDCD-1247-84F5-E728B5AA41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013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AEE98-F2F5-5C49-91F7-B798D9E9933E}" type="datetime1">
              <a:rPr lang="ru-RU"/>
              <a:pPr>
                <a:defRPr/>
              </a:pPr>
              <a:t>02.02.12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F6041-B043-B240-A020-C97155F788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27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A5CA2-F17A-7044-892C-6D5A106D1064}" type="datetime1">
              <a:rPr lang="ru-RU"/>
              <a:pPr>
                <a:defRPr/>
              </a:pPr>
              <a:t>02.02.12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2C2F3-C3A7-CB43-B861-8E2EF0185A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297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3B803-EFCA-024D-B9B0-B4E232993565}" type="datetime1">
              <a:rPr lang="ru-RU"/>
              <a:pPr>
                <a:defRPr/>
              </a:pPr>
              <a:t>02.02.12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729CE-C5E1-5141-9286-796356657B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87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88390-AB69-9342-A174-BA014781B8A8}" type="datetime1">
              <a:rPr lang="ru-RU"/>
              <a:pPr>
                <a:defRPr/>
              </a:pPr>
              <a:t>02.02.12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98D10-9FAB-834D-A26B-8828ADFAB5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041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04E2A-4FBD-004F-987F-CDC77F4B467B}" type="datetime1">
              <a:rPr lang="ru-RU"/>
              <a:pPr>
                <a:defRPr/>
              </a:pPr>
              <a:t>02.02.12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A3F7F-F08F-ED46-97AB-9FC122A378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100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A8484-0EF0-C54E-8B91-DBC4A840A1BA}" type="datetime1">
              <a:rPr lang="ru-RU"/>
              <a:pPr>
                <a:defRPr/>
              </a:pPr>
              <a:t>02.02.12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26AF6-6CDE-5A49-8589-B7C92275D3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016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08784-FC95-714D-975E-908DF517D571}" type="datetime1">
              <a:rPr lang="ru-RU"/>
              <a:pPr>
                <a:defRPr/>
              </a:pPr>
              <a:t>02.02.12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89CAA-FCE9-BB4A-88B6-3D7650DB56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53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990D8-8C6F-3F48-88AE-0CBCF9446CCC}" type="datetime1">
              <a:rPr lang="ru-RU"/>
              <a:pPr>
                <a:defRPr/>
              </a:pPr>
              <a:t>02.02.12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B2365-90E4-5648-90B1-1B09B78449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77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2DD236EA-0EE8-5347-B092-8051E5AEA5CD}" type="datetime1">
              <a:rPr lang="ru-RU"/>
              <a:pPr>
                <a:defRPr/>
              </a:pPr>
              <a:t>02.02.12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74E295C3-B7E9-5A40-96A6-89885C988C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Relationship Id="rId3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Relationship Id="rId3" Type="http://schemas.openxmlformats.org/officeDocument/2006/relationships/chart" Target="../charts/char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685800" y="2428875"/>
            <a:ext cx="7772400" cy="1571625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6798BA"/>
                </a:solidFill>
                <a:latin typeface="Calibri" charset="0"/>
              </a:rPr>
              <a:t>Ссылочные паттерны</a:t>
            </a:r>
            <a:r>
              <a:rPr lang="en-US" sz="3200" b="1" dirty="0" smtClean="0">
                <a:solidFill>
                  <a:srgbClr val="6798BA"/>
                </a:solidFill>
                <a:latin typeface="Calibri" charset="0"/>
              </a:rPr>
              <a:t>: </a:t>
            </a:r>
            <a:r>
              <a:rPr lang="ru-RU" sz="3200" b="1" dirty="0" smtClean="0">
                <a:solidFill>
                  <a:srgbClr val="6798BA"/>
                </a:solidFill>
                <a:latin typeface="Calibri" charset="0"/>
              </a:rPr>
              <a:t>тематические, динамические, ошибочные</a:t>
            </a:r>
            <a:endParaRPr lang="ru-RU" sz="3200" dirty="0">
              <a:solidFill>
                <a:srgbClr val="6798BA"/>
              </a:solidFill>
              <a:latin typeface="Verdana" charset="0"/>
            </a:endParaRPr>
          </a:p>
        </p:txBody>
      </p:sp>
      <p:sp>
        <p:nvSpPr>
          <p:cNvPr id="1433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A333D74-CD5F-594F-A24A-DB582E88AF72}" type="slidenum">
              <a:rPr lang="ru-RU" sz="1200">
                <a:solidFill>
                  <a:srgbClr val="898989"/>
                </a:solidFill>
                <a:latin typeface="Calibri" charset="0"/>
              </a:rPr>
              <a:pPr eaLnBrk="1" hangingPunct="1"/>
              <a:t>1</a:t>
            </a:fld>
            <a:endParaRPr lang="ru-RU" sz="1200">
              <a:solidFill>
                <a:srgbClr val="898989"/>
              </a:solidFill>
              <a:latin typeface="Calibri" charset="0"/>
            </a:endParaRPr>
          </a:p>
        </p:txBody>
      </p:sp>
      <p:pic>
        <p:nvPicPr>
          <p:cNvPr id="14339" name="Picture 8" descr="C:\Documents and Settings\User\Рабочий стол\sapa-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549275"/>
            <a:ext cx="2220913" cy="166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4767263"/>
            <a:ext cx="8763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050" y="4910138"/>
            <a:ext cx="14573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8" y="5053013"/>
            <a:ext cx="14287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F6041-B043-B240-A020-C97155F7883D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323850" y="188913"/>
            <a:ext cx="33979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Тематические паттерны</a:t>
            </a:r>
            <a:endParaRPr lang="ru-RU" b="1" dirty="0"/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7992888" cy="5472062"/>
          </a:xfrm>
        </p:spPr>
        <p:txBody>
          <a:bodyPr/>
          <a:lstStyle/>
          <a:p>
            <a:pPr marL="0" indent="0" eaLnBrk="1" hangingPunct="1">
              <a:buNone/>
            </a:pPr>
            <a:endParaRPr lang="ru-RU" sz="2000" b="1" dirty="0" smtClean="0">
              <a:latin typeface="Verdana" charset="0"/>
            </a:endParaRPr>
          </a:p>
          <a:p>
            <a:pPr marL="0" indent="0" eaLnBrk="1" hangingPunct="1">
              <a:buNone/>
            </a:pPr>
            <a:r>
              <a:rPr lang="ru-RU" sz="2000" b="1" dirty="0" smtClean="0">
                <a:latin typeface="Verdana" charset="0"/>
              </a:rPr>
              <a:t>Параметры исследования</a:t>
            </a:r>
            <a:endParaRPr lang="ru-RU" sz="2000" b="1" dirty="0">
              <a:latin typeface="Verdana" charset="0"/>
            </a:endParaRPr>
          </a:p>
          <a:p>
            <a:pPr eaLnBrk="1" hangingPunct="1">
              <a:buFont typeface="Arial" charset="0"/>
              <a:buNone/>
            </a:pPr>
            <a:endParaRPr lang="en-US" sz="2000" dirty="0" smtClean="0">
              <a:latin typeface="Verdana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2000" dirty="0" smtClean="0">
                <a:latin typeface="Verdana" charset="0"/>
              </a:rPr>
              <a:t>Успешный проект </a:t>
            </a:r>
            <a:r>
              <a:rPr lang="en-US" sz="2000" dirty="0" smtClean="0">
                <a:latin typeface="Verdana" charset="0"/>
              </a:rPr>
              <a:t>–</a:t>
            </a:r>
            <a:r>
              <a:rPr lang="ru-RU" sz="2000" dirty="0" smtClean="0">
                <a:latin typeface="Verdana" charset="0"/>
              </a:rPr>
              <a:t> ключевой запрос в топ10 или за последние 6 месяцев +20 позиций</a:t>
            </a:r>
          </a:p>
          <a:p>
            <a:pPr eaLnBrk="1" hangingPunct="1">
              <a:buFont typeface="Arial" charset="0"/>
              <a:buNone/>
            </a:pPr>
            <a:endParaRPr lang="en-US" sz="2000" dirty="0">
              <a:latin typeface="Verdana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2000" dirty="0" err="1" smtClean="0">
                <a:latin typeface="Verdana" charset="0"/>
              </a:rPr>
              <a:t>Лузерный</a:t>
            </a:r>
            <a:r>
              <a:rPr lang="ru-RU" sz="2000" dirty="0" smtClean="0">
                <a:latin typeface="Verdana" charset="0"/>
              </a:rPr>
              <a:t> проект </a:t>
            </a:r>
            <a:r>
              <a:rPr lang="en-US" sz="2000" dirty="0" smtClean="0">
                <a:latin typeface="Verdana" charset="0"/>
              </a:rPr>
              <a:t>–</a:t>
            </a:r>
            <a:r>
              <a:rPr lang="ru-RU" sz="2000" dirty="0" smtClean="0">
                <a:latin typeface="Verdana" charset="0"/>
              </a:rPr>
              <a:t> за последние 6 месяцев ключевой запрос выпал из топ10 или -20 позиций</a:t>
            </a:r>
          </a:p>
          <a:p>
            <a:pPr eaLnBrk="1" hangingPunct="1">
              <a:buFont typeface="Arial" charset="0"/>
              <a:buNone/>
            </a:pPr>
            <a:endParaRPr lang="ru-RU" sz="2000" dirty="0">
              <a:latin typeface="Verdana" charset="0"/>
            </a:endParaRPr>
          </a:p>
          <a:p>
            <a:pPr eaLnBrk="1" hangingPunct="1">
              <a:buFont typeface="Arial" charset="0"/>
              <a:buNone/>
            </a:pPr>
            <a:endParaRPr lang="ru-RU" sz="2000" dirty="0" smtClean="0">
              <a:latin typeface="Verdana" charset="0"/>
            </a:endParaRPr>
          </a:p>
          <a:p>
            <a:pPr eaLnBrk="1" hangingPunct="1">
              <a:buFontTx/>
              <a:buChar char="-"/>
            </a:pPr>
            <a:endParaRPr lang="en-US" sz="1400" dirty="0" smtClean="0">
              <a:latin typeface="Verdana" charset="0"/>
            </a:endParaRPr>
          </a:p>
          <a:p>
            <a:pPr eaLnBrk="1" hangingPunct="1">
              <a:buFont typeface="Arial" charset="0"/>
              <a:buNone/>
            </a:pPr>
            <a:endParaRPr lang="en-US" sz="1400" dirty="0">
              <a:latin typeface="Verdana" charset="0"/>
            </a:endParaRPr>
          </a:p>
          <a:p>
            <a:pPr eaLnBrk="1" hangingPunct="1">
              <a:buFont typeface="Arial" charset="0"/>
              <a:buNone/>
            </a:pPr>
            <a:endParaRPr lang="ru-RU" sz="1400" dirty="0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793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F6041-B043-B240-A020-C97155F7883D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323850" y="188913"/>
            <a:ext cx="33979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Тематические паттерны</a:t>
            </a:r>
            <a:endParaRPr lang="ru-RU" b="1" dirty="0"/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7992888" cy="5472062"/>
          </a:xfrm>
        </p:spPr>
        <p:txBody>
          <a:bodyPr/>
          <a:lstStyle/>
          <a:p>
            <a:pPr marL="0" indent="0" eaLnBrk="1" hangingPunct="1">
              <a:buNone/>
            </a:pPr>
            <a:endParaRPr lang="ru-RU" sz="2000" b="1" dirty="0" smtClean="0">
              <a:latin typeface="Verdana" charset="0"/>
            </a:endParaRPr>
          </a:p>
          <a:p>
            <a:pPr marL="0" indent="0" eaLnBrk="1" hangingPunct="1">
              <a:buNone/>
            </a:pPr>
            <a:r>
              <a:rPr lang="ru-RU" sz="2000" b="1" dirty="0" smtClean="0">
                <a:latin typeface="Verdana" charset="0"/>
              </a:rPr>
              <a:t>Параметры исследования</a:t>
            </a:r>
            <a:endParaRPr lang="ru-RU" sz="2000" b="1" dirty="0">
              <a:latin typeface="Verdana" charset="0"/>
            </a:endParaRPr>
          </a:p>
          <a:p>
            <a:pPr eaLnBrk="1" hangingPunct="1">
              <a:buFont typeface="Arial" charset="0"/>
              <a:buNone/>
            </a:pPr>
            <a:endParaRPr lang="en-US" sz="2000" dirty="0" smtClean="0">
              <a:latin typeface="Verdana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2000" dirty="0" smtClean="0">
                <a:latin typeface="Verdana" charset="0"/>
              </a:rPr>
              <a:t>Успешный проект </a:t>
            </a:r>
            <a:r>
              <a:rPr lang="en-US" sz="2000" dirty="0" smtClean="0">
                <a:latin typeface="Verdana" charset="0"/>
              </a:rPr>
              <a:t>–</a:t>
            </a:r>
            <a:r>
              <a:rPr lang="ru-RU" sz="2000" dirty="0" smtClean="0">
                <a:latin typeface="Verdana" charset="0"/>
              </a:rPr>
              <a:t> ключевой запрос в топ10 или за последние 6 месяцев +20 позиций</a:t>
            </a:r>
          </a:p>
          <a:p>
            <a:pPr eaLnBrk="1" hangingPunct="1">
              <a:buFont typeface="Arial" charset="0"/>
              <a:buNone/>
            </a:pPr>
            <a:endParaRPr lang="en-US" sz="2000" dirty="0">
              <a:latin typeface="Verdana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2000" dirty="0" err="1" smtClean="0">
                <a:latin typeface="Verdana" charset="0"/>
              </a:rPr>
              <a:t>Лузерный</a:t>
            </a:r>
            <a:r>
              <a:rPr lang="ru-RU" sz="2000" dirty="0" smtClean="0">
                <a:latin typeface="Verdana" charset="0"/>
              </a:rPr>
              <a:t> проект </a:t>
            </a:r>
            <a:r>
              <a:rPr lang="en-US" sz="2000" dirty="0" smtClean="0">
                <a:latin typeface="Verdana" charset="0"/>
              </a:rPr>
              <a:t>–</a:t>
            </a:r>
            <a:r>
              <a:rPr lang="ru-RU" sz="2000" dirty="0" smtClean="0">
                <a:latin typeface="Verdana" charset="0"/>
              </a:rPr>
              <a:t> за последние 6 месяцев ключевой запрос выпал из топ10 или -20 позиций</a:t>
            </a:r>
          </a:p>
          <a:p>
            <a:pPr eaLnBrk="1" hangingPunct="1">
              <a:buFont typeface="Arial" charset="0"/>
              <a:buNone/>
            </a:pPr>
            <a:endParaRPr lang="ru-RU" sz="2000" dirty="0">
              <a:latin typeface="Verdana" charset="0"/>
            </a:endParaRPr>
          </a:p>
          <a:p>
            <a:pPr eaLnBrk="1" hangingPunct="1">
              <a:buFont typeface="Arial" charset="0"/>
              <a:buNone/>
            </a:pPr>
            <a:endParaRPr lang="ru-RU" sz="2000" dirty="0" smtClean="0">
              <a:latin typeface="Verdana" charset="0"/>
            </a:endParaRPr>
          </a:p>
          <a:p>
            <a:pPr eaLnBrk="1" hangingPunct="1">
              <a:buFontTx/>
              <a:buChar char="-"/>
            </a:pPr>
            <a:endParaRPr lang="en-US" sz="1400" dirty="0" smtClean="0">
              <a:latin typeface="Verdana" charset="0"/>
            </a:endParaRPr>
          </a:p>
          <a:p>
            <a:pPr eaLnBrk="1" hangingPunct="1">
              <a:buFont typeface="Arial" charset="0"/>
              <a:buNone/>
            </a:pPr>
            <a:endParaRPr lang="en-US" sz="1400" dirty="0">
              <a:latin typeface="Verdana" charset="0"/>
            </a:endParaRPr>
          </a:p>
          <a:p>
            <a:pPr eaLnBrk="1" hangingPunct="1">
              <a:buFont typeface="Arial" charset="0"/>
              <a:buNone/>
            </a:pPr>
            <a:endParaRPr lang="ru-RU" sz="1400" dirty="0">
              <a:latin typeface="Verdana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830008"/>
              </p:ext>
            </p:extLst>
          </p:nvPr>
        </p:nvGraphicFramePr>
        <p:xfrm>
          <a:off x="467544" y="4077072"/>
          <a:ext cx="8103380" cy="13817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638884"/>
                <a:gridCol w="2337780"/>
                <a:gridCol w="212671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Успешных</a:t>
                      </a:r>
                      <a:r>
                        <a:rPr lang="ru-RU" baseline="0" dirty="0" smtClean="0"/>
                        <a:t> проектов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Лузерных</a:t>
                      </a:r>
                      <a:r>
                        <a:rPr lang="ru-RU" dirty="0" smtClean="0"/>
                        <a:t> проектов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Строительная тематика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6105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1750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Авто тематика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745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0793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72FBA5A-D14C-5C4D-BC5A-27C002D0F96B}" type="slidenum">
              <a:rPr lang="ru-RU" sz="1200">
                <a:solidFill>
                  <a:srgbClr val="898989"/>
                </a:solidFill>
                <a:latin typeface="Calibri" charset="0"/>
              </a:rPr>
              <a:pPr eaLnBrk="1" hangingPunct="1"/>
              <a:t>12</a:t>
            </a:fld>
            <a:endParaRPr lang="ru-RU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21507" name="Прямоугольник 11"/>
          <p:cNvSpPr>
            <a:spLocks noChangeArrowheads="1"/>
          </p:cNvSpPr>
          <p:nvPr/>
        </p:nvSpPr>
        <p:spPr bwMode="auto">
          <a:xfrm>
            <a:off x="179512" y="260350"/>
            <a:ext cx="924319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Тематические паттерны </a:t>
            </a:r>
            <a:r>
              <a:rPr lang="en-US" b="1" dirty="0" smtClean="0">
                <a:solidFill>
                  <a:srgbClr val="6798BA"/>
                </a:solidFill>
                <a:latin typeface="Verdana" charset="0"/>
              </a:rPr>
              <a:t>–</a:t>
            </a:r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 текст ссылок </a:t>
            </a:r>
            <a:r>
              <a:rPr lang="en-US" b="1" dirty="0" smtClean="0">
                <a:solidFill>
                  <a:srgbClr val="6798BA"/>
                </a:solidFill>
                <a:latin typeface="Verdana" charset="0"/>
              </a:rPr>
              <a:t>–</a:t>
            </a:r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 тематика Строительство</a:t>
            </a:r>
            <a:endParaRPr lang="ru-RU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3228557"/>
              </p:ext>
            </p:extLst>
          </p:nvPr>
        </p:nvGraphicFramePr>
        <p:xfrm>
          <a:off x="395288" y="1340768"/>
          <a:ext cx="8748712" cy="2448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11"/>
          <p:cNvSpPr>
            <a:spLocks noChangeArrowheads="1"/>
          </p:cNvSpPr>
          <p:nvPr/>
        </p:nvSpPr>
        <p:spPr bwMode="auto">
          <a:xfrm>
            <a:off x="251520" y="764704"/>
            <a:ext cx="65084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Verdana" charset="0"/>
              </a:rPr>
              <a:t>Влияние точного вхождения запроса в текст ссылки</a:t>
            </a:r>
            <a:endParaRPr lang="ru-RU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72FBA5A-D14C-5C4D-BC5A-27C002D0F96B}" type="slidenum">
              <a:rPr lang="ru-RU" sz="1200">
                <a:solidFill>
                  <a:srgbClr val="898989"/>
                </a:solidFill>
                <a:latin typeface="Calibri" charset="0"/>
              </a:rPr>
              <a:pPr eaLnBrk="1" hangingPunct="1"/>
              <a:t>13</a:t>
            </a:fld>
            <a:endParaRPr lang="ru-RU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21507" name="Прямоугольник 11"/>
          <p:cNvSpPr>
            <a:spLocks noChangeArrowheads="1"/>
          </p:cNvSpPr>
          <p:nvPr/>
        </p:nvSpPr>
        <p:spPr bwMode="auto">
          <a:xfrm>
            <a:off x="179512" y="260350"/>
            <a:ext cx="924319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Тематические паттерны </a:t>
            </a:r>
            <a:r>
              <a:rPr lang="en-US" b="1" dirty="0" smtClean="0">
                <a:solidFill>
                  <a:srgbClr val="6798BA"/>
                </a:solidFill>
                <a:latin typeface="Verdana" charset="0"/>
              </a:rPr>
              <a:t>–</a:t>
            </a:r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 текст ссылок </a:t>
            </a:r>
            <a:r>
              <a:rPr lang="en-US" b="1" dirty="0" smtClean="0">
                <a:solidFill>
                  <a:srgbClr val="6798BA"/>
                </a:solidFill>
                <a:latin typeface="Verdana" charset="0"/>
              </a:rPr>
              <a:t>–</a:t>
            </a:r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 тематика Строительство</a:t>
            </a:r>
            <a:endParaRPr lang="ru-RU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3228557"/>
              </p:ext>
            </p:extLst>
          </p:nvPr>
        </p:nvGraphicFramePr>
        <p:xfrm>
          <a:off x="395288" y="1340768"/>
          <a:ext cx="8748712" cy="2448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3354970"/>
              </p:ext>
            </p:extLst>
          </p:nvPr>
        </p:nvGraphicFramePr>
        <p:xfrm>
          <a:off x="539552" y="3501008"/>
          <a:ext cx="8424936" cy="3192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11"/>
          <p:cNvSpPr>
            <a:spLocks noChangeArrowheads="1"/>
          </p:cNvSpPr>
          <p:nvPr/>
        </p:nvSpPr>
        <p:spPr bwMode="auto">
          <a:xfrm>
            <a:off x="251520" y="764704"/>
            <a:ext cx="65084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Verdana" charset="0"/>
              </a:rPr>
              <a:t>Влияние точного вхождения запроса в текст ссылки</a:t>
            </a:r>
            <a:endParaRPr lang="ru-RU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908B9AF-F94D-9D4B-A007-23F29117DF53}" type="slidenum">
              <a:rPr lang="ru-RU" sz="1200">
                <a:solidFill>
                  <a:srgbClr val="898989"/>
                </a:solidFill>
                <a:latin typeface="Calibri" charset="0"/>
              </a:rPr>
              <a:pPr eaLnBrk="1" hangingPunct="1"/>
              <a:t>14</a:t>
            </a:fld>
            <a:endParaRPr lang="ru-RU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611560" y="332656"/>
            <a:ext cx="77013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Тематические паттерны </a:t>
            </a:r>
            <a:r>
              <a:rPr lang="en-US" b="1" dirty="0" smtClean="0">
                <a:solidFill>
                  <a:srgbClr val="6798BA"/>
                </a:solidFill>
                <a:latin typeface="Verdana" charset="0"/>
              </a:rPr>
              <a:t>–</a:t>
            </a:r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 текст ссылок </a:t>
            </a:r>
            <a:r>
              <a:rPr lang="en-US" b="1" dirty="0" smtClean="0">
                <a:solidFill>
                  <a:srgbClr val="6798BA"/>
                </a:solidFill>
                <a:latin typeface="Verdana" charset="0"/>
              </a:rPr>
              <a:t>–</a:t>
            </a:r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 Авто тематика</a:t>
            </a:r>
            <a:endParaRPr lang="ru-RU" b="1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2374908"/>
              </p:ext>
            </p:extLst>
          </p:nvPr>
        </p:nvGraphicFramePr>
        <p:xfrm>
          <a:off x="179512" y="1268760"/>
          <a:ext cx="8640960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Прямоугольник 11"/>
          <p:cNvSpPr>
            <a:spLocks noChangeArrowheads="1"/>
          </p:cNvSpPr>
          <p:nvPr/>
        </p:nvSpPr>
        <p:spPr bwMode="auto">
          <a:xfrm>
            <a:off x="251520" y="764704"/>
            <a:ext cx="65084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Verdana" charset="0"/>
              </a:rPr>
              <a:t>Влияние точного вхождения запроса в текст ссылки</a:t>
            </a:r>
            <a:endParaRPr lang="ru-RU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908B9AF-F94D-9D4B-A007-23F29117DF53}" type="slidenum">
              <a:rPr lang="ru-RU" sz="1200">
                <a:solidFill>
                  <a:srgbClr val="898989"/>
                </a:solidFill>
                <a:latin typeface="Calibri" charset="0"/>
              </a:rPr>
              <a:pPr eaLnBrk="1" hangingPunct="1"/>
              <a:t>15</a:t>
            </a:fld>
            <a:endParaRPr lang="ru-RU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611560" y="332656"/>
            <a:ext cx="77013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Тематические паттерны </a:t>
            </a:r>
            <a:r>
              <a:rPr lang="en-US" b="1" dirty="0" smtClean="0">
                <a:solidFill>
                  <a:srgbClr val="6798BA"/>
                </a:solidFill>
                <a:latin typeface="Verdana" charset="0"/>
              </a:rPr>
              <a:t>–</a:t>
            </a:r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 текст ссылок </a:t>
            </a:r>
            <a:r>
              <a:rPr lang="en-US" b="1" dirty="0" smtClean="0">
                <a:solidFill>
                  <a:srgbClr val="6798BA"/>
                </a:solidFill>
                <a:latin typeface="Verdana" charset="0"/>
              </a:rPr>
              <a:t>–</a:t>
            </a:r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 Авто тематика</a:t>
            </a:r>
            <a:endParaRPr lang="ru-RU" b="1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8293511"/>
              </p:ext>
            </p:extLst>
          </p:nvPr>
        </p:nvGraphicFramePr>
        <p:xfrm>
          <a:off x="179512" y="4174941"/>
          <a:ext cx="8839200" cy="2661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2374908"/>
              </p:ext>
            </p:extLst>
          </p:nvPr>
        </p:nvGraphicFramePr>
        <p:xfrm>
          <a:off x="179512" y="1268760"/>
          <a:ext cx="8640960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Прямоугольник 11"/>
          <p:cNvSpPr>
            <a:spLocks noChangeArrowheads="1"/>
          </p:cNvSpPr>
          <p:nvPr/>
        </p:nvSpPr>
        <p:spPr bwMode="auto">
          <a:xfrm>
            <a:off x="251520" y="764704"/>
            <a:ext cx="65084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Verdana" charset="0"/>
              </a:rPr>
              <a:t>Влияние точного вхождения запроса в текст ссылки</a:t>
            </a:r>
            <a:endParaRPr lang="ru-RU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323528" y="1844824"/>
            <a:ext cx="8208912" cy="5013176"/>
          </a:xfrm>
        </p:spPr>
        <p:txBody>
          <a:bodyPr/>
          <a:lstStyle/>
          <a:p>
            <a:r>
              <a:rPr lang="ru-RU" sz="2400" dirty="0" smtClean="0">
                <a:latin typeface="Calibri" charset="0"/>
              </a:rPr>
              <a:t>Авто тематика</a:t>
            </a:r>
            <a:r>
              <a:rPr lang="en-US" sz="2400" dirty="0" smtClean="0">
                <a:latin typeface="Calibri" charset="0"/>
              </a:rPr>
              <a:t>:</a:t>
            </a:r>
            <a:br>
              <a:rPr lang="en-US" sz="2400" dirty="0" smtClean="0">
                <a:latin typeface="Calibri" charset="0"/>
              </a:rPr>
            </a:br>
            <a:r>
              <a:rPr lang="en-US" sz="2400" dirty="0" smtClean="0">
                <a:latin typeface="Calibri" charset="0"/>
              </a:rPr>
              <a:t/>
            </a:r>
            <a:br>
              <a:rPr lang="en-US" sz="2400" dirty="0" smtClean="0">
                <a:latin typeface="Calibri" charset="0"/>
              </a:rPr>
            </a:br>
            <a:r>
              <a:rPr lang="en-US" sz="2400" dirty="0" smtClean="0">
                <a:latin typeface="Calibri" charset="0"/>
              </a:rPr>
              <a:t>0,64% </a:t>
            </a:r>
            <a:r>
              <a:rPr lang="ru-RU" sz="2400" dirty="0" smtClean="0">
                <a:latin typeface="Calibri" charset="0"/>
              </a:rPr>
              <a:t>у успешных проектов</a:t>
            </a:r>
            <a:br>
              <a:rPr lang="ru-RU" sz="2400" dirty="0" smtClean="0">
                <a:latin typeface="Calibri" charset="0"/>
              </a:rPr>
            </a:br>
            <a:r>
              <a:rPr lang="ru-RU" sz="2400" dirty="0" smtClean="0">
                <a:latin typeface="Calibri" charset="0"/>
              </a:rPr>
              <a:t>2</a:t>
            </a:r>
            <a:r>
              <a:rPr lang="en-US" sz="2400" dirty="0" smtClean="0">
                <a:latin typeface="Calibri" charset="0"/>
              </a:rPr>
              <a:t>,18% </a:t>
            </a:r>
            <a:r>
              <a:rPr lang="ru-RU" sz="2400" dirty="0" smtClean="0">
                <a:latin typeface="Calibri" charset="0"/>
              </a:rPr>
              <a:t>у </a:t>
            </a:r>
            <a:r>
              <a:rPr lang="ru-RU" sz="2400" dirty="0" err="1" smtClean="0">
                <a:latin typeface="Calibri" charset="0"/>
              </a:rPr>
              <a:t>лузерных</a:t>
            </a:r>
            <a:r>
              <a:rPr lang="ru-RU" sz="2400" dirty="0" smtClean="0">
                <a:latin typeface="Calibri" charset="0"/>
              </a:rPr>
              <a:t> проектов</a:t>
            </a:r>
            <a:endParaRPr lang="en-US" sz="2400" dirty="0" smtClean="0">
              <a:latin typeface="Calibri" charset="0"/>
            </a:endParaRPr>
          </a:p>
          <a:p>
            <a:endParaRPr lang="en-US" sz="2400" dirty="0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F7066F-7469-2447-8CA1-D40A66557DEE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sp>
        <p:nvSpPr>
          <p:cNvPr id="7" name="Прямоугольник 11"/>
          <p:cNvSpPr>
            <a:spLocks noChangeArrowheads="1"/>
          </p:cNvSpPr>
          <p:nvPr/>
        </p:nvSpPr>
        <p:spPr bwMode="auto">
          <a:xfrm>
            <a:off x="518338" y="332656"/>
            <a:ext cx="86020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Тематические паттерны </a:t>
            </a:r>
            <a:r>
              <a:rPr lang="en-US" b="1" dirty="0" smtClean="0">
                <a:solidFill>
                  <a:srgbClr val="6798BA"/>
                </a:solidFill>
                <a:latin typeface="Verdana" charset="0"/>
              </a:rPr>
              <a:t>–</a:t>
            </a:r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 текст ссылок </a:t>
            </a:r>
            <a:r>
              <a:rPr lang="en-US" b="1" dirty="0" smtClean="0">
                <a:solidFill>
                  <a:srgbClr val="6798BA"/>
                </a:solidFill>
                <a:latin typeface="Verdana" charset="0"/>
              </a:rPr>
              <a:t>–</a:t>
            </a:r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 естественные ссылки</a:t>
            </a:r>
            <a:endParaRPr lang="ru-RU" b="1" dirty="0"/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541953" y="1124744"/>
            <a:ext cx="67419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dirty="0" smtClean="0">
                <a:latin typeface="Verdana" charset="0"/>
              </a:rPr>
              <a:t>Быстро продать машину на </a:t>
            </a:r>
            <a:r>
              <a:rPr lang="en-US" b="1" dirty="0" smtClean="0">
                <a:latin typeface="Verdana" charset="0"/>
              </a:rPr>
              <a:t>#</a:t>
            </a:r>
            <a:r>
              <a:rPr lang="en-US" b="1" dirty="0" err="1" smtClean="0">
                <a:latin typeface="Verdana" charset="0"/>
              </a:rPr>
              <a:t>a#www.auto.ru#a</a:t>
            </a:r>
            <a:r>
              <a:rPr lang="en-US" b="1" dirty="0" smtClean="0">
                <a:latin typeface="Verdana" charset="0"/>
              </a:rPr>
              <a:t>#</a:t>
            </a:r>
            <a:endParaRPr lang="ru-RU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323528" y="1844824"/>
            <a:ext cx="8208912" cy="5013176"/>
          </a:xfrm>
        </p:spPr>
        <p:txBody>
          <a:bodyPr/>
          <a:lstStyle/>
          <a:p>
            <a:r>
              <a:rPr lang="ru-RU" sz="2400" dirty="0" smtClean="0">
                <a:latin typeface="Calibri" charset="0"/>
              </a:rPr>
              <a:t>Авто тематика</a:t>
            </a:r>
            <a:r>
              <a:rPr lang="en-US" sz="2400" dirty="0" smtClean="0">
                <a:latin typeface="Calibri" charset="0"/>
              </a:rPr>
              <a:t>:</a:t>
            </a:r>
            <a:br>
              <a:rPr lang="en-US" sz="2400" dirty="0" smtClean="0">
                <a:latin typeface="Calibri" charset="0"/>
              </a:rPr>
            </a:br>
            <a:r>
              <a:rPr lang="en-US" sz="2400" dirty="0" smtClean="0">
                <a:latin typeface="Calibri" charset="0"/>
              </a:rPr>
              <a:t/>
            </a:r>
            <a:br>
              <a:rPr lang="en-US" sz="2400" dirty="0" smtClean="0">
                <a:latin typeface="Calibri" charset="0"/>
              </a:rPr>
            </a:br>
            <a:r>
              <a:rPr lang="en-US" sz="2400" dirty="0" smtClean="0">
                <a:latin typeface="Calibri" charset="0"/>
              </a:rPr>
              <a:t>0,64% </a:t>
            </a:r>
            <a:r>
              <a:rPr lang="ru-RU" sz="2400" dirty="0" smtClean="0">
                <a:latin typeface="Calibri" charset="0"/>
              </a:rPr>
              <a:t>у успешных проектов</a:t>
            </a:r>
            <a:br>
              <a:rPr lang="ru-RU" sz="2400" dirty="0" smtClean="0">
                <a:latin typeface="Calibri" charset="0"/>
              </a:rPr>
            </a:br>
            <a:r>
              <a:rPr lang="ru-RU" sz="2400" dirty="0" smtClean="0">
                <a:latin typeface="Calibri" charset="0"/>
              </a:rPr>
              <a:t>2</a:t>
            </a:r>
            <a:r>
              <a:rPr lang="en-US" sz="2400" dirty="0" smtClean="0">
                <a:latin typeface="Calibri" charset="0"/>
              </a:rPr>
              <a:t>,18% </a:t>
            </a:r>
            <a:r>
              <a:rPr lang="ru-RU" sz="2400" dirty="0" smtClean="0">
                <a:latin typeface="Calibri" charset="0"/>
              </a:rPr>
              <a:t>у </a:t>
            </a:r>
            <a:r>
              <a:rPr lang="ru-RU" sz="2400" dirty="0" err="1" smtClean="0">
                <a:latin typeface="Calibri" charset="0"/>
              </a:rPr>
              <a:t>лузерных</a:t>
            </a:r>
            <a:r>
              <a:rPr lang="ru-RU" sz="2400" dirty="0" smtClean="0">
                <a:latin typeface="Calibri" charset="0"/>
              </a:rPr>
              <a:t> проектов</a:t>
            </a:r>
            <a:endParaRPr lang="en-US" sz="2400" dirty="0" smtClean="0">
              <a:latin typeface="Calibri" charset="0"/>
            </a:endParaRPr>
          </a:p>
          <a:p>
            <a:endParaRPr lang="en-US" sz="2400" dirty="0">
              <a:latin typeface="Calibri" charset="0"/>
            </a:endParaRPr>
          </a:p>
          <a:p>
            <a:r>
              <a:rPr lang="ru-RU" sz="2400" dirty="0" smtClean="0">
                <a:latin typeface="Calibri" charset="0"/>
              </a:rPr>
              <a:t>Строительная тематика</a:t>
            </a:r>
            <a:r>
              <a:rPr lang="en-US" sz="2400" dirty="0" smtClean="0">
                <a:latin typeface="Calibri" charset="0"/>
              </a:rPr>
              <a:t>:</a:t>
            </a:r>
            <a:r>
              <a:rPr lang="ru-RU" sz="2400" dirty="0" smtClean="0">
                <a:latin typeface="Calibri" charset="0"/>
              </a:rPr>
              <a:t/>
            </a:r>
            <a:br>
              <a:rPr lang="ru-RU" sz="2400" dirty="0" smtClean="0">
                <a:latin typeface="Calibri" charset="0"/>
              </a:rPr>
            </a:br>
            <a:r>
              <a:rPr lang="ru-RU" sz="2400" dirty="0" smtClean="0">
                <a:latin typeface="Calibri" charset="0"/>
              </a:rPr>
              <a:t/>
            </a:r>
            <a:br>
              <a:rPr lang="ru-RU" sz="2400" dirty="0" smtClean="0">
                <a:latin typeface="Calibri" charset="0"/>
              </a:rPr>
            </a:br>
            <a:r>
              <a:rPr lang="en-US" sz="2400" dirty="0" smtClean="0">
                <a:latin typeface="Calibri" charset="0"/>
              </a:rPr>
              <a:t>0,67% </a:t>
            </a:r>
            <a:r>
              <a:rPr lang="ru-RU" sz="2400" dirty="0" smtClean="0">
                <a:latin typeface="Calibri" charset="0"/>
              </a:rPr>
              <a:t>у успешных проектов</a:t>
            </a:r>
            <a:br>
              <a:rPr lang="ru-RU" sz="2400" dirty="0" smtClean="0">
                <a:latin typeface="Calibri" charset="0"/>
              </a:rPr>
            </a:br>
            <a:r>
              <a:rPr lang="en-US" sz="2400" dirty="0" smtClean="0">
                <a:latin typeface="Calibri" charset="0"/>
              </a:rPr>
              <a:t>1,18% </a:t>
            </a:r>
            <a:r>
              <a:rPr lang="ru-RU" sz="2400" dirty="0" smtClean="0">
                <a:latin typeface="Calibri" charset="0"/>
              </a:rPr>
              <a:t>у </a:t>
            </a:r>
            <a:r>
              <a:rPr lang="ru-RU" sz="2400" dirty="0" err="1" smtClean="0">
                <a:latin typeface="Calibri" charset="0"/>
              </a:rPr>
              <a:t>лузерных</a:t>
            </a:r>
            <a:r>
              <a:rPr lang="ru-RU" sz="2400" dirty="0" smtClean="0">
                <a:latin typeface="Calibri" charset="0"/>
              </a:rPr>
              <a:t> проектов</a:t>
            </a:r>
            <a:endParaRPr lang="en-US" sz="2400" dirty="0" smtClean="0">
              <a:latin typeface="Calibri" charset="0"/>
            </a:endParaRPr>
          </a:p>
          <a:p>
            <a:endParaRPr lang="ru-RU" sz="2400" dirty="0">
              <a:latin typeface="Calibri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Calibri" charset="0"/>
              </a:rPr>
              <a:t>НО, в успешных проектах закупка «естественных ссыло</a:t>
            </a:r>
            <a:r>
              <a:rPr lang="ru-RU" sz="2400" dirty="0">
                <a:latin typeface="Calibri" charset="0"/>
              </a:rPr>
              <a:t>к</a:t>
            </a:r>
            <a:r>
              <a:rPr lang="ru-RU" sz="2400" dirty="0" smtClean="0">
                <a:latin typeface="Calibri" charset="0"/>
              </a:rPr>
              <a:t>» велась в 83% случаев в первые 2 месяца продвижения</a:t>
            </a:r>
            <a:endParaRPr lang="en-US" sz="2400" dirty="0" smtClean="0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F7066F-7469-2447-8CA1-D40A66557DEE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7" name="Прямоугольник 11"/>
          <p:cNvSpPr>
            <a:spLocks noChangeArrowheads="1"/>
          </p:cNvSpPr>
          <p:nvPr/>
        </p:nvSpPr>
        <p:spPr bwMode="auto">
          <a:xfrm>
            <a:off x="518338" y="332656"/>
            <a:ext cx="86020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Тематические паттерны </a:t>
            </a:r>
            <a:r>
              <a:rPr lang="en-US" b="1" dirty="0" smtClean="0">
                <a:solidFill>
                  <a:srgbClr val="6798BA"/>
                </a:solidFill>
                <a:latin typeface="Verdana" charset="0"/>
              </a:rPr>
              <a:t>–</a:t>
            </a:r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 текст ссылок </a:t>
            </a:r>
            <a:r>
              <a:rPr lang="en-US" b="1" dirty="0" smtClean="0">
                <a:solidFill>
                  <a:srgbClr val="6798BA"/>
                </a:solidFill>
                <a:latin typeface="Verdana" charset="0"/>
              </a:rPr>
              <a:t>–</a:t>
            </a:r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 естественные ссылки</a:t>
            </a:r>
            <a:endParaRPr lang="ru-RU" b="1" dirty="0"/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541953" y="1124744"/>
            <a:ext cx="67419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dirty="0" smtClean="0">
                <a:latin typeface="Verdana" charset="0"/>
              </a:rPr>
              <a:t>Быстро продать машину на </a:t>
            </a:r>
            <a:r>
              <a:rPr lang="en-US" b="1" dirty="0" smtClean="0">
                <a:latin typeface="Verdana" charset="0"/>
              </a:rPr>
              <a:t>#</a:t>
            </a:r>
            <a:r>
              <a:rPr lang="en-US" b="1" dirty="0" err="1" smtClean="0">
                <a:latin typeface="Verdana" charset="0"/>
              </a:rPr>
              <a:t>a#www.auto.ru#a</a:t>
            </a:r>
            <a:r>
              <a:rPr lang="en-US" b="1" dirty="0" smtClean="0">
                <a:latin typeface="Verdana" charset="0"/>
              </a:rPr>
              <a:t>#</a:t>
            </a:r>
            <a:endParaRPr lang="ru-RU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F6041-B043-B240-A020-C97155F7883D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611560" y="332656"/>
            <a:ext cx="85274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Тематические паттерны </a:t>
            </a:r>
            <a:r>
              <a:rPr lang="en-US" b="1" dirty="0" smtClean="0">
                <a:solidFill>
                  <a:srgbClr val="6798BA"/>
                </a:solidFill>
                <a:latin typeface="Verdana" charset="0"/>
              </a:rPr>
              <a:t>–</a:t>
            </a:r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 текст ссылок </a:t>
            </a:r>
            <a:r>
              <a:rPr lang="en-US" b="1" dirty="0" smtClean="0">
                <a:solidFill>
                  <a:srgbClr val="6798BA"/>
                </a:solidFill>
                <a:latin typeface="Verdana" charset="0"/>
              </a:rPr>
              <a:t>–</a:t>
            </a:r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 окружающий текст</a:t>
            </a:r>
            <a:endParaRPr lang="ru-RU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926662"/>
              </p:ext>
            </p:extLst>
          </p:nvPr>
        </p:nvGraphicFramePr>
        <p:xfrm>
          <a:off x="179512" y="1052736"/>
          <a:ext cx="8640960" cy="20218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880320"/>
                <a:gridCol w="1440160"/>
                <a:gridCol w="936104"/>
                <a:gridCol w="338437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Авто тематика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Успешный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Лузер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Без</a:t>
                      </a:r>
                      <a:r>
                        <a:rPr lang="ru-RU" baseline="0" dirty="0" smtClean="0"/>
                        <a:t> окружающего текста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r>
                        <a:rPr lang="en-US" dirty="0" smtClean="0"/>
                        <a:t>,12%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45,65%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тюнинг ваз 2107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r>
                        <a:rPr lang="ru-RU" baseline="0" dirty="0" smtClean="0"/>
                        <a:t> окружающем тексте есть ключевой запрос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</a:t>
                      </a:r>
                      <a:r>
                        <a:rPr lang="en-US" dirty="0" smtClean="0"/>
                        <a:t>,67</a:t>
                      </a:r>
                      <a:r>
                        <a:rPr lang="ru-RU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3,34%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тюнинг ваз 2107</a:t>
                      </a:r>
                      <a:r>
                        <a:rPr lang="en-US" dirty="0" smtClean="0"/>
                        <a:t>: </a:t>
                      </a:r>
                      <a:r>
                        <a:rPr lang="ru-RU" dirty="0" smtClean="0"/>
                        <a:t>быстрый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baseline="0" dirty="0" smtClean="0"/>
                        <a:t>#a#</a:t>
                      </a:r>
                      <a:r>
                        <a:rPr lang="ru-RU" dirty="0" smtClean="0"/>
                        <a:t>тюнинг ваз 2107</a:t>
                      </a:r>
                      <a:r>
                        <a:rPr lang="en-US" baseline="0" dirty="0" smtClean="0"/>
                        <a:t>#a#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Окружающий текст с двух сторон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44</a:t>
                      </a:r>
                      <a:r>
                        <a:rPr lang="en-US" dirty="0" smtClean="0"/>
                        <a:t>,76%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6,73%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Где делают </a:t>
                      </a:r>
                      <a:r>
                        <a:rPr lang="en-US" baseline="0" dirty="0" smtClean="0"/>
                        <a:t>#a#</a:t>
                      </a:r>
                      <a:r>
                        <a:rPr lang="ru-RU" dirty="0" smtClean="0"/>
                        <a:t>тюнинг ваз 2107</a:t>
                      </a:r>
                      <a:r>
                        <a:rPr lang="en-US" baseline="0" dirty="0" smtClean="0"/>
                        <a:t>#a#</a:t>
                      </a:r>
                      <a:r>
                        <a:rPr lang="ru-RU" baseline="0" dirty="0" smtClean="0"/>
                        <a:t> в Москве?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8644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F6041-B043-B240-A020-C97155F7883D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611560" y="332656"/>
            <a:ext cx="85274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Тематические паттерны </a:t>
            </a:r>
            <a:r>
              <a:rPr lang="en-US" b="1" dirty="0" smtClean="0">
                <a:solidFill>
                  <a:srgbClr val="6798BA"/>
                </a:solidFill>
                <a:latin typeface="Verdana" charset="0"/>
              </a:rPr>
              <a:t>–</a:t>
            </a:r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 текст ссылок </a:t>
            </a:r>
            <a:r>
              <a:rPr lang="en-US" b="1" dirty="0" smtClean="0">
                <a:solidFill>
                  <a:srgbClr val="6798BA"/>
                </a:solidFill>
                <a:latin typeface="Verdana" charset="0"/>
              </a:rPr>
              <a:t>–</a:t>
            </a:r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 окружающий текст</a:t>
            </a:r>
            <a:endParaRPr lang="ru-RU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926662"/>
              </p:ext>
            </p:extLst>
          </p:nvPr>
        </p:nvGraphicFramePr>
        <p:xfrm>
          <a:off x="179512" y="1052736"/>
          <a:ext cx="8640960" cy="20218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880320"/>
                <a:gridCol w="1440160"/>
                <a:gridCol w="936104"/>
                <a:gridCol w="338437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Авто тематика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Успешный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Лузер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Без</a:t>
                      </a:r>
                      <a:r>
                        <a:rPr lang="ru-RU" baseline="0" dirty="0" smtClean="0"/>
                        <a:t> окружающего текста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r>
                        <a:rPr lang="en-US" dirty="0" smtClean="0"/>
                        <a:t>,12%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45,65%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тюнинг ваз 2107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r>
                        <a:rPr lang="ru-RU" baseline="0" dirty="0" smtClean="0"/>
                        <a:t> окружающем тексте есть ключевой запрос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</a:t>
                      </a:r>
                      <a:r>
                        <a:rPr lang="en-US" dirty="0" smtClean="0"/>
                        <a:t>,67</a:t>
                      </a:r>
                      <a:r>
                        <a:rPr lang="ru-RU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3,34%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тюнинг ваз 2107</a:t>
                      </a:r>
                      <a:r>
                        <a:rPr lang="en-US" dirty="0" smtClean="0"/>
                        <a:t>: </a:t>
                      </a:r>
                      <a:r>
                        <a:rPr lang="ru-RU" dirty="0" smtClean="0"/>
                        <a:t>быстрый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baseline="0" dirty="0" smtClean="0"/>
                        <a:t>#a#</a:t>
                      </a:r>
                      <a:r>
                        <a:rPr lang="ru-RU" dirty="0" smtClean="0"/>
                        <a:t>тюнинг ваз 2107</a:t>
                      </a:r>
                      <a:r>
                        <a:rPr lang="en-US" baseline="0" dirty="0" smtClean="0"/>
                        <a:t>#a#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Окружающий текст с двух сторон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44</a:t>
                      </a:r>
                      <a:r>
                        <a:rPr lang="en-US" dirty="0" smtClean="0"/>
                        <a:t>,76%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6,73%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Где делают </a:t>
                      </a:r>
                      <a:r>
                        <a:rPr lang="en-US" baseline="0" dirty="0" smtClean="0"/>
                        <a:t>#a#</a:t>
                      </a:r>
                      <a:r>
                        <a:rPr lang="ru-RU" dirty="0" smtClean="0"/>
                        <a:t>тюнинг ваз 2107</a:t>
                      </a:r>
                      <a:r>
                        <a:rPr lang="en-US" baseline="0" dirty="0" smtClean="0"/>
                        <a:t>#a#</a:t>
                      </a:r>
                      <a:r>
                        <a:rPr lang="ru-RU" baseline="0" dirty="0" smtClean="0"/>
                        <a:t> в Москве?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730942"/>
              </p:ext>
            </p:extLst>
          </p:nvPr>
        </p:nvGraphicFramePr>
        <p:xfrm>
          <a:off x="179512" y="3645024"/>
          <a:ext cx="8640960" cy="20218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880320"/>
                <a:gridCol w="1440160"/>
                <a:gridCol w="936104"/>
                <a:gridCol w="338437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Строительная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тематика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Успешный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Лузер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Без</a:t>
                      </a:r>
                      <a:r>
                        <a:rPr lang="ru-RU" baseline="0" dirty="0" smtClean="0"/>
                        <a:t> окружающего текста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r>
                        <a:rPr lang="en-US" dirty="0" smtClean="0"/>
                        <a:t>,</a:t>
                      </a:r>
                      <a:r>
                        <a:rPr lang="ru-RU" dirty="0" smtClean="0"/>
                        <a:t>5</a:t>
                      </a:r>
                      <a:r>
                        <a:rPr lang="en-US" dirty="0" smtClean="0"/>
                        <a:t>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64</a:t>
                      </a:r>
                      <a:r>
                        <a:rPr lang="en-US" dirty="0" smtClean="0"/>
                        <a:t>,</a:t>
                      </a:r>
                      <a:r>
                        <a:rPr lang="ru-RU" dirty="0" smtClean="0"/>
                        <a:t>83</a:t>
                      </a:r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ремонт</a:t>
                      </a:r>
                      <a:r>
                        <a:rPr lang="ru-RU" baseline="0" dirty="0" smtClean="0"/>
                        <a:t> офиса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r>
                        <a:rPr lang="ru-RU" baseline="0" dirty="0" smtClean="0"/>
                        <a:t> окружающем тексте есть ключевой запрос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</a:t>
                      </a:r>
                      <a:r>
                        <a:rPr lang="en-US" dirty="0" smtClean="0"/>
                        <a:t>,</a:t>
                      </a:r>
                      <a:r>
                        <a:rPr lang="ru-RU" dirty="0" smtClean="0"/>
                        <a:t>14%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r>
                        <a:rPr lang="en-US" dirty="0" smtClean="0"/>
                        <a:t>,</a:t>
                      </a:r>
                      <a:r>
                        <a:rPr lang="ru-RU" dirty="0" smtClean="0"/>
                        <a:t>32</a:t>
                      </a:r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ремонт офиса.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качественный </a:t>
                      </a:r>
                      <a:r>
                        <a:rPr lang="en-US" baseline="0" dirty="0" smtClean="0"/>
                        <a:t>#a#</a:t>
                      </a:r>
                      <a:r>
                        <a:rPr lang="ru-RU" baseline="0" dirty="0" smtClean="0"/>
                        <a:t>ремонт офиса</a:t>
                      </a:r>
                      <a:r>
                        <a:rPr lang="en-US" baseline="0" dirty="0" smtClean="0"/>
                        <a:t>#a#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Окружающий текст с двух сторон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</a:t>
                      </a:r>
                      <a:r>
                        <a:rPr lang="en-US" dirty="0" smtClean="0"/>
                        <a:t>,</a:t>
                      </a:r>
                      <a:r>
                        <a:rPr lang="ru-RU" dirty="0" smtClean="0"/>
                        <a:t>52</a:t>
                      </a:r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r>
                        <a:rPr lang="en-US" dirty="0" smtClean="0"/>
                        <a:t>,</a:t>
                      </a:r>
                      <a:r>
                        <a:rPr lang="ru-RU" dirty="0" smtClean="0"/>
                        <a:t>32</a:t>
                      </a:r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Делаем </a:t>
                      </a:r>
                      <a:r>
                        <a:rPr lang="en-US" baseline="0" dirty="0" smtClean="0"/>
                        <a:t>#a#</a:t>
                      </a:r>
                      <a:r>
                        <a:rPr lang="ru-RU" baseline="0" dirty="0" smtClean="0"/>
                        <a:t>ремонт офиса</a:t>
                      </a:r>
                      <a:r>
                        <a:rPr lang="en-US" baseline="0" dirty="0" smtClean="0"/>
                        <a:t>#a#</a:t>
                      </a:r>
                      <a:r>
                        <a:rPr lang="ru-RU" baseline="0" dirty="0" smtClean="0"/>
                        <a:t> под ключ.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8644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5005759" cy="3287836"/>
          </a:xfrm>
        </p:spPr>
        <p:txBody>
          <a:bodyPr/>
          <a:lstStyle/>
          <a:p>
            <a:pPr algn="l" eaLnBrk="1" hangingPunct="1"/>
            <a:r>
              <a:rPr lang="ru-RU" sz="2600" b="1" dirty="0" smtClean="0">
                <a:solidFill>
                  <a:srgbClr val="6798BA"/>
                </a:solidFill>
                <a:latin typeface="Verdana" charset="0"/>
              </a:rPr>
              <a:t>Паттерны </a:t>
            </a:r>
            <a:r>
              <a:rPr lang="en-US" sz="2600" b="1" dirty="0" smtClean="0">
                <a:solidFill>
                  <a:srgbClr val="6798BA"/>
                </a:solidFill>
                <a:latin typeface="Verdana" charset="0"/>
              </a:rPr>
              <a:t>–</a:t>
            </a:r>
            <a:r>
              <a:rPr lang="ru-RU" sz="2600" b="1" dirty="0" smtClean="0">
                <a:solidFill>
                  <a:srgbClr val="6798BA"/>
                </a:solidFill>
                <a:latin typeface="Verdana" charset="0"/>
              </a:rPr>
              <a:t> наборы ссылок, закупленные за определенное время</a:t>
            </a:r>
            <a:endParaRPr lang="ru-RU" sz="2600" dirty="0">
              <a:solidFill>
                <a:srgbClr val="6798BA"/>
              </a:solidFill>
              <a:latin typeface="Verdana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5363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Box 13"/>
          <p:cNvSpPr txBox="1">
            <a:spLocks noChangeArrowheads="1"/>
          </p:cNvSpPr>
          <p:nvPr/>
        </p:nvSpPr>
        <p:spPr bwMode="auto">
          <a:xfrm>
            <a:off x="8750300" y="6572250"/>
            <a:ext cx="2508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ru-RU" sz="800">
                <a:solidFill>
                  <a:schemeClr val="bg1"/>
                </a:solidFill>
                <a:latin typeface="Verdana" charset="0"/>
              </a:rPr>
              <a:t>4</a:t>
            </a:r>
          </a:p>
        </p:txBody>
      </p:sp>
      <p:pic>
        <p:nvPicPr>
          <p:cNvPr id="15366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341438"/>
            <a:ext cx="3302000" cy="37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F6041-B043-B240-A020-C97155F7883D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467544" y="548680"/>
            <a:ext cx="75412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Тематические паттерны </a:t>
            </a:r>
            <a:r>
              <a:rPr lang="en-US" b="1" dirty="0" smtClean="0">
                <a:solidFill>
                  <a:srgbClr val="6798BA"/>
                </a:solidFill>
                <a:latin typeface="Verdana" charset="0"/>
              </a:rPr>
              <a:t>–</a:t>
            </a:r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 рекламные площадки </a:t>
            </a:r>
            <a:r>
              <a:rPr lang="en-US" b="1" dirty="0" smtClean="0">
                <a:solidFill>
                  <a:srgbClr val="6798BA"/>
                </a:solidFill>
                <a:latin typeface="Verdana" charset="0"/>
              </a:rPr>
              <a:t>–</a:t>
            </a:r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 ТИЦ</a:t>
            </a:r>
            <a:endParaRPr lang="ru-RU" b="1" dirty="0"/>
          </a:p>
        </p:txBody>
      </p:sp>
      <p:sp>
        <p:nvSpPr>
          <p:cNvPr id="7" name="Прямоугольник 11"/>
          <p:cNvSpPr>
            <a:spLocks noChangeArrowheads="1"/>
          </p:cNvSpPr>
          <p:nvPr/>
        </p:nvSpPr>
        <p:spPr bwMode="auto">
          <a:xfrm>
            <a:off x="395536" y="6093296"/>
            <a:ext cx="71287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6798BA"/>
                </a:solidFill>
                <a:latin typeface="Verdana" charset="0"/>
              </a:rPr>
              <a:t>   </a:t>
            </a:r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  </a:t>
            </a:r>
            <a:r>
              <a:rPr lang="en-US" b="1" dirty="0" smtClean="0">
                <a:solidFill>
                  <a:srgbClr val="6798BA"/>
                </a:solidFill>
                <a:latin typeface="Verdana" charset="0"/>
              </a:rPr>
              <a:t> </a:t>
            </a:r>
            <a:r>
              <a:rPr lang="ru-RU" sz="1400" b="1" dirty="0" smtClean="0">
                <a:solidFill>
                  <a:srgbClr val="6798BA"/>
                </a:solidFill>
                <a:latin typeface="Verdana" charset="0"/>
              </a:rPr>
              <a:t>ТИЦ = </a:t>
            </a:r>
            <a:r>
              <a:rPr lang="ru-RU" sz="1400" b="1" dirty="0">
                <a:solidFill>
                  <a:srgbClr val="6798BA"/>
                </a:solidFill>
                <a:latin typeface="Verdana" charset="0"/>
              </a:rPr>
              <a:t>0 </a:t>
            </a:r>
            <a:r>
              <a:rPr lang="ru-RU" sz="1400" b="1" dirty="0" smtClean="0">
                <a:solidFill>
                  <a:srgbClr val="6798BA"/>
                </a:solidFill>
                <a:latin typeface="Verdana" charset="0"/>
              </a:rPr>
              <a:t>  </a:t>
            </a:r>
            <a:r>
              <a:rPr lang="en-US" sz="1400" b="1" dirty="0" smtClean="0">
                <a:solidFill>
                  <a:srgbClr val="6798BA"/>
                </a:solidFill>
                <a:latin typeface="Verdana" charset="0"/>
              </a:rPr>
              <a:t>     10&lt;=</a:t>
            </a:r>
            <a:r>
              <a:rPr lang="ru-RU" sz="1400" b="1" dirty="0" smtClean="0">
                <a:solidFill>
                  <a:srgbClr val="6798BA"/>
                </a:solidFill>
                <a:latin typeface="Verdana" charset="0"/>
              </a:rPr>
              <a:t>ТИЦ</a:t>
            </a:r>
            <a:r>
              <a:rPr lang="en-US" sz="1400" b="1" dirty="0" smtClean="0">
                <a:solidFill>
                  <a:srgbClr val="6798BA"/>
                </a:solidFill>
                <a:latin typeface="Verdana" charset="0"/>
              </a:rPr>
              <a:t>&lt;</a:t>
            </a:r>
            <a:r>
              <a:rPr lang="en-US" sz="1400" b="1" dirty="0">
                <a:solidFill>
                  <a:srgbClr val="6798BA"/>
                </a:solidFill>
                <a:latin typeface="Verdana" charset="0"/>
              </a:rPr>
              <a:t>5</a:t>
            </a:r>
            <a:r>
              <a:rPr lang="ru-RU" sz="1400" b="1" dirty="0" smtClean="0">
                <a:solidFill>
                  <a:srgbClr val="6798BA"/>
                </a:solidFill>
                <a:latin typeface="Verdana" charset="0"/>
              </a:rPr>
              <a:t>0  </a:t>
            </a:r>
            <a:r>
              <a:rPr lang="en-US" sz="1400" b="1" dirty="0" smtClean="0">
                <a:solidFill>
                  <a:srgbClr val="6798BA"/>
                </a:solidFill>
                <a:latin typeface="Verdana" charset="0"/>
              </a:rPr>
              <a:t>  </a:t>
            </a:r>
            <a:r>
              <a:rPr lang="ru-RU" sz="1400" b="1" dirty="0" smtClean="0">
                <a:solidFill>
                  <a:srgbClr val="6798BA"/>
                </a:solidFill>
                <a:latin typeface="Verdana" charset="0"/>
              </a:rPr>
              <a:t> </a:t>
            </a:r>
            <a:r>
              <a:rPr lang="en-US" sz="1400" b="1" dirty="0" smtClean="0">
                <a:solidFill>
                  <a:srgbClr val="6798BA"/>
                </a:solidFill>
                <a:latin typeface="Verdana" charset="0"/>
              </a:rPr>
              <a:t> 50&lt;</a:t>
            </a:r>
            <a:r>
              <a:rPr lang="ru-RU" sz="1400" b="1" dirty="0" smtClean="0">
                <a:solidFill>
                  <a:srgbClr val="6798BA"/>
                </a:solidFill>
                <a:latin typeface="Verdana" charset="0"/>
              </a:rPr>
              <a:t>ТИЦ</a:t>
            </a:r>
            <a:r>
              <a:rPr lang="en-US" sz="1400" b="1" dirty="0" smtClean="0">
                <a:solidFill>
                  <a:srgbClr val="6798BA"/>
                </a:solidFill>
                <a:latin typeface="Verdana" charset="0"/>
              </a:rPr>
              <a:t>&lt;=10</a:t>
            </a:r>
            <a:r>
              <a:rPr lang="ru-RU" sz="1400" b="1" dirty="0" smtClean="0">
                <a:solidFill>
                  <a:srgbClr val="6798BA"/>
                </a:solidFill>
                <a:latin typeface="Verdana" charset="0"/>
              </a:rPr>
              <a:t>0   </a:t>
            </a:r>
            <a:r>
              <a:rPr lang="en-US" sz="1400" b="1" dirty="0" smtClean="0">
                <a:solidFill>
                  <a:srgbClr val="6798BA"/>
                </a:solidFill>
                <a:latin typeface="Verdana" charset="0"/>
              </a:rPr>
              <a:t>  </a:t>
            </a:r>
            <a:r>
              <a:rPr lang="ru-RU" sz="1400" b="1" dirty="0" smtClean="0">
                <a:solidFill>
                  <a:srgbClr val="6798BA"/>
                </a:solidFill>
                <a:latin typeface="Verdana" charset="0"/>
              </a:rPr>
              <a:t> ТИЦ</a:t>
            </a:r>
            <a:r>
              <a:rPr lang="en-US" sz="1400" b="1" dirty="0" smtClean="0">
                <a:solidFill>
                  <a:srgbClr val="6798BA"/>
                </a:solidFill>
                <a:latin typeface="Verdana" charset="0"/>
              </a:rPr>
              <a:t>&gt;100</a:t>
            </a:r>
            <a:r>
              <a:rPr lang="ru-RU" sz="1400" b="1" dirty="0" smtClean="0">
                <a:solidFill>
                  <a:srgbClr val="6798BA"/>
                </a:solidFill>
                <a:latin typeface="Verdana" charset="0"/>
              </a:rPr>
              <a:t>  </a:t>
            </a:r>
            <a:endParaRPr lang="ru-RU" sz="1400" b="1" dirty="0"/>
          </a:p>
        </p:txBody>
      </p:sp>
      <p:sp>
        <p:nvSpPr>
          <p:cNvPr id="8" name="Прямоугольник 11"/>
          <p:cNvSpPr>
            <a:spLocks noChangeArrowheads="1"/>
          </p:cNvSpPr>
          <p:nvPr/>
        </p:nvSpPr>
        <p:spPr bwMode="auto">
          <a:xfrm>
            <a:off x="2339752" y="1124744"/>
            <a:ext cx="33298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Строительная тематика</a:t>
            </a:r>
            <a:endParaRPr lang="ru-RU" b="1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9942373"/>
              </p:ext>
            </p:extLst>
          </p:nvPr>
        </p:nvGraphicFramePr>
        <p:xfrm>
          <a:off x="107504" y="1412776"/>
          <a:ext cx="9036496" cy="473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6639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F6041-B043-B240-A020-C97155F7883D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467544" y="548680"/>
            <a:ext cx="75412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Тематические паттерны </a:t>
            </a:r>
            <a:r>
              <a:rPr lang="en-US" b="1" dirty="0" smtClean="0">
                <a:solidFill>
                  <a:srgbClr val="6798BA"/>
                </a:solidFill>
                <a:latin typeface="Verdana" charset="0"/>
              </a:rPr>
              <a:t>–</a:t>
            </a:r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 рекламные площадки </a:t>
            </a:r>
            <a:r>
              <a:rPr lang="en-US" b="1" dirty="0" smtClean="0">
                <a:solidFill>
                  <a:srgbClr val="6798BA"/>
                </a:solidFill>
                <a:latin typeface="Verdana" charset="0"/>
              </a:rPr>
              <a:t>–</a:t>
            </a:r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 ТИЦ</a:t>
            </a:r>
            <a:endParaRPr lang="ru-RU" b="1" dirty="0"/>
          </a:p>
        </p:txBody>
      </p:sp>
      <p:sp>
        <p:nvSpPr>
          <p:cNvPr id="7" name="Прямоугольник 11"/>
          <p:cNvSpPr>
            <a:spLocks noChangeArrowheads="1"/>
          </p:cNvSpPr>
          <p:nvPr/>
        </p:nvSpPr>
        <p:spPr bwMode="auto">
          <a:xfrm>
            <a:off x="683568" y="6093296"/>
            <a:ext cx="71287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6798BA"/>
                </a:solidFill>
                <a:latin typeface="Verdana" charset="0"/>
              </a:rPr>
              <a:t> </a:t>
            </a:r>
            <a:r>
              <a:rPr lang="ru-RU" sz="1400" b="1" dirty="0" smtClean="0">
                <a:solidFill>
                  <a:srgbClr val="6798BA"/>
                </a:solidFill>
                <a:latin typeface="Verdana" charset="0"/>
              </a:rPr>
              <a:t>ТИЦ = </a:t>
            </a:r>
            <a:r>
              <a:rPr lang="ru-RU" sz="1400" b="1" dirty="0">
                <a:solidFill>
                  <a:srgbClr val="6798BA"/>
                </a:solidFill>
                <a:latin typeface="Verdana" charset="0"/>
              </a:rPr>
              <a:t>0 </a:t>
            </a:r>
            <a:r>
              <a:rPr lang="ru-RU" sz="1400" b="1" dirty="0" smtClean="0">
                <a:solidFill>
                  <a:srgbClr val="6798BA"/>
                </a:solidFill>
                <a:latin typeface="Verdana" charset="0"/>
              </a:rPr>
              <a:t>  </a:t>
            </a:r>
            <a:r>
              <a:rPr lang="en-US" sz="1400" b="1" dirty="0" smtClean="0">
                <a:solidFill>
                  <a:srgbClr val="6798BA"/>
                </a:solidFill>
                <a:latin typeface="Verdana" charset="0"/>
              </a:rPr>
              <a:t>       </a:t>
            </a:r>
            <a:r>
              <a:rPr lang="ru-RU" sz="1400" b="1" dirty="0" smtClean="0">
                <a:solidFill>
                  <a:srgbClr val="6798BA"/>
                </a:solidFill>
                <a:latin typeface="Verdana" charset="0"/>
              </a:rPr>
              <a:t> </a:t>
            </a:r>
            <a:r>
              <a:rPr lang="en-US" sz="1400" b="1" dirty="0" smtClean="0">
                <a:solidFill>
                  <a:srgbClr val="6798BA"/>
                </a:solidFill>
                <a:latin typeface="Verdana" charset="0"/>
              </a:rPr>
              <a:t>10&lt;=</a:t>
            </a:r>
            <a:r>
              <a:rPr lang="ru-RU" sz="1400" b="1" dirty="0" smtClean="0">
                <a:solidFill>
                  <a:srgbClr val="6798BA"/>
                </a:solidFill>
                <a:latin typeface="Verdana" charset="0"/>
              </a:rPr>
              <a:t>ТИЦ</a:t>
            </a:r>
            <a:r>
              <a:rPr lang="en-US" sz="1400" b="1" dirty="0" smtClean="0">
                <a:solidFill>
                  <a:srgbClr val="6798BA"/>
                </a:solidFill>
                <a:latin typeface="Verdana" charset="0"/>
              </a:rPr>
              <a:t>&lt;</a:t>
            </a:r>
            <a:r>
              <a:rPr lang="en-US" sz="1400" b="1" dirty="0">
                <a:solidFill>
                  <a:srgbClr val="6798BA"/>
                </a:solidFill>
                <a:latin typeface="Verdana" charset="0"/>
              </a:rPr>
              <a:t>5</a:t>
            </a:r>
            <a:r>
              <a:rPr lang="ru-RU" sz="1400" b="1" dirty="0" smtClean="0">
                <a:solidFill>
                  <a:srgbClr val="6798BA"/>
                </a:solidFill>
                <a:latin typeface="Verdana" charset="0"/>
              </a:rPr>
              <a:t>0  </a:t>
            </a:r>
            <a:r>
              <a:rPr lang="en-US" sz="1400" b="1" dirty="0" smtClean="0">
                <a:solidFill>
                  <a:srgbClr val="6798BA"/>
                </a:solidFill>
                <a:latin typeface="Verdana" charset="0"/>
              </a:rPr>
              <a:t>   50&lt;</a:t>
            </a:r>
            <a:r>
              <a:rPr lang="ru-RU" sz="1400" b="1" dirty="0" smtClean="0">
                <a:solidFill>
                  <a:srgbClr val="6798BA"/>
                </a:solidFill>
                <a:latin typeface="Verdana" charset="0"/>
              </a:rPr>
              <a:t>ТИЦ</a:t>
            </a:r>
            <a:r>
              <a:rPr lang="en-US" sz="1400" b="1" dirty="0" smtClean="0">
                <a:solidFill>
                  <a:srgbClr val="6798BA"/>
                </a:solidFill>
                <a:latin typeface="Verdana" charset="0"/>
              </a:rPr>
              <a:t>&lt;=10</a:t>
            </a:r>
            <a:r>
              <a:rPr lang="ru-RU" sz="1400" b="1" dirty="0" smtClean="0">
                <a:solidFill>
                  <a:srgbClr val="6798BA"/>
                </a:solidFill>
                <a:latin typeface="Verdana" charset="0"/>
              </a:rPr>
              <a:t>0   </a:t>
            </a:r>
            <a:r>
              <a:rPr lang="en-US" sz="1400" b="1" dirty="0" smtClean="0">
                <a:solidFill>
                  <a:srgbClr val="6798BA"/>
                </a:solidFill>
                <a:latin typeface="Verdana" charset="0"/>
              </a:rPr>
              <a:t>    </a:t>
            </a:r>
            <a:r>
              <a:rPr lang="ru-RU" sz="1400" b="1" dirty="0" smtClean="0">
                <a:solidFill>
                  <a:srgbClr val="6798BA"/>
                </a:solidFill>
                <a:latin typeface="Verdana" charset="0"/>
              </a:rPr>
              <a:t>ТИЦ</a:t>
            </a:r>
            <a:r>
              <a:rPr lang="en-US" sz="1400" b="1" dirty="0" smtClean="0">
                <a:solidFill>
                  <a:srgbClr val="6798BA"/>
                </a:solidFill>
                <a:latin typeface="Verdana" charset="0"/>
              </a:rPr>
              <a:t>&gt;100</a:t>
            </a:r>
            <a:r>
              <a:rPr lang="ru-RU" sz="1400" b="1" dirty="0" smtClean="0">
                <a:solidFill>
                  <a:srgbClr val="6798BA"/>
                </a:solidFill>
                <a:latin typeface="Verdana" charset="0"/>
              </a:rPr>
              <a:t>  </a:t>
            </a:r>
            <a:endParaRPr lang="ru-RU" sz="1400" b="1" dirty="0"/>
          </a:p>
        </p:txBody>
      </p:sp>
      <p:sp>
        <p:nvSpPr>
          <p:cNvPr id="8" name="Прямоугольник 11"/>
          <p:cNvSpPr>
            <a:spLocks noChangeArrowheads="1"/>
          </p:cNvSpPr>
          <p:nvPr/>
        </p:nvSpPr>
        <p:spPr bwMode="auto">
          <a:xfrm>
            <a:off x="2915816" y="1124744"/>
            <a:ext cx="210255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Авто тематика</a:t>
            </a:r>
            <a:endParaRPr lang="ru-RU" b="1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4981449"/>
              </p:ext>
            </p:extLst>
          </p:nvPr>
        </p:nvGraphicFramePr>
        <p:xfrm>
          <a:off x="0" y="1412776"/>
          <a:ext cx="8892480" cy="473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3883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F6041-B043-B240-A020-C97155F7883D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467544" y="548680"/>
            <a:ext cx="73539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Тематические паттерны </a:t>
            </a:r>
            <a:r>
              <a:rPr lang="en-US" b="1" dirty="0" smtClean="0">
                <a:solidFill>
                  <a:srgbClr val="6798BA"/>
                </a:solidFill>
                <a:latin typeface="Verdana" charset="0"/>
              </a:rPr>
              <a:t>–</a:t>
            </a:r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 рекламные площадки </a:t>
            </a:r>
            <a:r>
              <a:rPr lang="en-US" b="1" dirty="0" smtClean="0">
                <a:solidFill>
                  <a:srgbClr val="6798BA"/>
                </a:solidFill>
                <a:latin typeface="Verdana" charset="0"/>
              </a:rPr>
              <a:t>–</a:t>
            </a:r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 ЯК</a:t>
            </a:r>
            <a:endParaRPr lang="ru-RU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6084933"/>
              </p:ext>
            </p:extLst>
          </p:nvPr>
        </p:nvGraphicFramePr>
        <p:xfrm>
          <a:off x="539552" y="1844824"/>
          <a:ext cx="734481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11"/>
          <p:cNvSpPr>
            <a:spLocks noChangeArrowheads="1"/>
          </p:cNvSpPr>
          <p:nvPr/>
        </p:nvSpPr>
        <p:spPr bwMode="auto">
          <a:xfrm>
            <a:off x="1043608" y="1412776"/>
            <a:ext cx="65763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rgbClr val="000000"/>
                </a:solidFill>
                <a:latin typeface="Verdana" charset="0"/>
              </a:rPr>
              <a:t>Доля ссылок из ЯК от общей ссылочной массы</a:t>
            </a:r>
            <a:r>
              <a:rPr lang="en-US" sz="2000" dirty="0" smtClean="0">
                <a:solidFill>
                  <a:srgbClr val="000000"/>
                </a:solidFill>
                <a:latin typeface="Verdana" charset="0"/>
              </a:rPr>
              <a:t>:</a:t>
            </a:r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/>
        </p:nvSpPr>
        <p:spPr bwMode="auto">
          <a:xfrm>
            <a:off x="827584" y="6093296"/>
            <a:ext cx="180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0000"/>
                </a:solidFill>
                <a:latin typeface="Verdana" charset="0"/>
              </a:rPr>
              <a:t>у</a:t>
            </a:r>
            <a:r>
              <a:rPr lang="ru-RU" sz="1200" b="1" dirty="0" smtClean="0">
                <a:solidFill>
                  <a:srgbClr val="000000"/>
                </a:solidFill>
                <a:latin typeface="Verdana" charset="0"/>
              </a:rPr>
              <a:t>спешные</a:t>
            </a:r>
            <a:br>
              <a:rPr lang="ru-RU" sz="1200" b="1" dirty="0" smtClean="0">
                <a:solidFill>
                  <a:srgbClr val="000000"/>
                </a:solidFill>
                <a:latin typeface="Verdana" charset="0"/>
              </a:rPr>
            </a:br>
            <a:r>
              <a:rPr lang="ru-RU" sz="1200" b="1" dirty="0" smtClean="0">
                <a:solidFill>
                  <a:srgbClr val="000000"/>
                </a:solidFill>
                <a:latin typeface="Verdana" charset="0"/>
              </a:rPr>
              <a:t>строительство</a:t>
            </a:r>
            <a:endParaRPr lang="ru-RU" sz="1200" b="1" dirty="0">
              <a:solidFill>
                <a:srgbClr val="000000"/>
              </a:solidFill>
            </a:endParaRPr>
          </a:p>
        </p:txBody>
      </p:sp>
      <p:sp>
        <p:nvSpPr>
          <p:cNvPr id="11" name="Прямоугольник 11"/>
          <p:cNvSpPr>
            <a:spLocks noChangeArrowheads="1"/>
          </p:cNvSpPr>
          <p:nvPr/>
        </p:nvSpPr>
        <p:spPr bwMode="auto">
          <a:xfrm>
            <a:off x="2483768" y="6093296"/>
            <a:ext cx="180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200" b="1" dirty="0" err="1" smtClean="0">
                <a:solidFill>
                  <a:srgbClr val="000000"/>
                </a:solidFill>
                <a:latin typeface="Verdana" charset="0"/>
              </a:rPr>
              <a:t>лузеры</a:t>
            </a:r>
            <a:r>
              <a:rPr lang="ru-RU" sz="1200" b="1" dirty="0" smtClean="0">
                <a:solidFill>
                  <a:srgbClr val="000000"/>
                </a:solidFill>
                <a:latin typeface="Verdana" charset="0"/>
              </a:rPr>
              <a:t/>
            </a:r>
            <a:br>
              <a:rPr lang="ru-RU" sz="1200" b="1" dirty="0" smtClean="0">
                <a:solidFill>
                  <a:srgbClr val="000000"/>
                </a:solidFill>
                <a:latin typeface="Verdana" charset="0"/>
              </a:rPr>
            </a:br>
            <a:r>
              <a:rPr lang="ru-RU" sz="1200" b="1" dirty="0" smtClean="0">
                <a:solidFill>
                  <a:srgbClr val="000000"/>
                </a:solidFill>
                <a:latin typeface="Verdana" charset="0"/>
              </a:rPr>
              <a:t>строительство</a:t>
            </a:r>
            <a:endParaRPr lang="ru-RU" sz="1200" b="1" dirty="0">
              <a:solidFill>
                <a:srgbClr val="000000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4283968" y="6093296"/>
            <a:ext cx="180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0000"/>
                </a:solidFill>
                <a:latin typeface="Verdana" charset="0"/>
              </a:rPr>
              <a:t>у</a:t>
            </a:r>
            <a:r>
              <a:rPr lang="ru-RU" sz="1200" b="1" dirty="0" smtClean="0">
                <a:solidFill>
                  <a:srgbClr val="000000"/>
                </a:solidFill>
                <a:latin typeface="Verdana" charset="0"/>
              </a:rPr>
              <a:t>спешные</a:t>
            </a:r>
            <a:br>
              <a:rPr lang="ru-RU" sz="1200" b="1" dirty="0" smtClean="0">
                <a:solidFill>
                  <a:srgbClr val="000000"/>
                </a:solidFill>
                <a:latin typeface="Verdana" charset="0"/>
              </a:rPr>
            </a:br>
            <a:r>
              <a:rPr lang="ru-RU" sz="1200" b="1" dirty="0" smtClean="0">
                <a:solidFill>
                  <a:srgbClr val="000000"/>
                </a:solidFill>
                <a:latin typeface="Verdana" charset="0"/>
              </a:rPr>
              <a:t>авто</a:t>
            </a:r>
            <a:endParaRPr lang="ru-RU" sz="1200" b="1" dirty="0">
              <a:solidFill>
                <a:srgbClr val="000000"/>
              </a:solidFill>
            </a:endParaRPr>
          </a:p>
        </p:txBody>
      </p:sp>
      <p:sp>
        <p:nvSpPr>
          <p:cNvPr id="14" name="Прямоугольник 11"/>
          <p:cNvSpPr>
            <a:spLocks noChangeArrowheads="1"/>
          </p:cNvSpPr>
          <p:nvPr/>
        </p:nvSpPr>
        <p:spPr bwMode="auto">
          <a:xfrm>
            <a:off x="5940152" y="6093296"/>
            <a:ext cx="180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200" b="1" dirty="0" err="1" smtClean="0">
                <a:solidFill>
                  <a:srgbClr val="000000"/>
                </a:solidFill>
                <a:latin typeface="Verdana" charset="0"/>
              </a:rPr>
              <a:t>лузеры</a:t>
            </a:r>
            <a:r>
              <a:rPr lang="ru-RU" sz="1200" b="1" dirty="0" smtClean="0">
                <a:solidFill>
                  <a:srgbClr val="000000"/>
                </a:solidFill>
                <a:latin typeface="Verdana" charset="0"/>
              </a:rPr>
              <a:t/>
            </a:r>
            <a:br>
              <a:rPr lang="ru-RU" sz="1200" b="1" dirty="0" smtClean="0">
                <a:solidFill>
                  <a:srgbClr val="000000"/>
                </a:solidFill>
                <a:latin typeface="Verdana" charset="0"/>
              </a:rPr>
            </a:br>
            <a:r>
              <a:rPr lang="ru-RU" sz="1200" b="1" dirty="0" smtClean="0">
                <a:solidFill>
                  <a:srgbClr val="000000"/>
                </a:solidFill>
                <a:latin typeface="Verdana" charset="0"/>
              </a:rPr>
              <a:t>авто</a:t>
            </a:r>
            <a:endParaRPr lang="ru-RU" sz="1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8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F6041-B043-B240-A020-C97155F7883D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179512" y="548680"/>
            <a:ext cx="90562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Тематические паттерны </a:t>
            </a:r>
            <a:r>
              <a:rPr lang="en-US" b="1" dirty="0" smtClean="0">
                <a:solidFill>
                  <a:srgbClr val="6798BA"/>
                </a:solidFill>
                <a:latin typeface="Verdana" charset="0"/>
              </a:rPr>
              <a:t>–</a:t>
            </a:r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 рекламные площадки </a:t>
            </a:r>
            <a:r>
              <a:rPr lang="en-US" b="1" dirty="0" smtClean="0">
                <a:solidFill>
                  <a:srgbClr val="6798BA"/>
                </a:solidFill>
                <a:latin typeface="Verdana" charset="0"/>
              </a:rPr>
              <a:t>–</a:t>
            </a:r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 категория </a:t>
            </a:r>
            <a:r>
              <a:rPr lang="en-US" b="1" dirty="0" err="1" smtClean="0">
                <a:solidFill>
                  <a:srgbClr val="6798BA"/>
                </a:solidFill>
                <a:latin typeface="Verdana" charset="0"/>
              </a:rPr>
              <a:t>Sape</a:t>
            </a:r>
            <a:endParaRPr lang="ru-RU" b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8691588"/>
              </p:ext>
            </p:extLst>
          </p:nvPr>
        </p:nvGraphicFramePr>
        <p:xfrm>
          <a:off x="467544" y="1916832"/>
          <a:ext cx="784887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11"/>
          <p:cNvSpPr>
            <a:spLocks noChangeArrowheads="1"/>
          </p:cNvSpPr>
          <p:nvPr/>
        </p:nvSpPr>
        <p:spPr bwMode="auto">
          <a:xfrm>
            <a:off x="1043608" y="1412776"/>
            <a:ext cx="73140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rgbClr val="000000"/>
                </a:solidFill>
                <a:latin typeface="Verdana" charset="0"/>
              </a:rPr>
              <a:t>Тематическая категория от общей ссылочной массы</a:t>
            </a:r>
            <a:r>
              <a:rPr lang="en-US" sz="2000" dirty="0" smtClean="0">
                <a:solidFill>
                  <a:srgbClr val="000000"/>
                </a:solidFill>
                <a:latin typeface="Verdana" charset="0"/>
              </a:rPr>
              <a:t>:</a:t>
            </a:r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971600" y="6021288"/>
            <a:ext cx="180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0000"/>
                </a:solidFill>
                <a:latin typeface="Verdana" charset="0"/>
              </a:rPr>
              <a:t>у</a:t>
            </a:r>
            <a:r>
              <a:rPr lang="ru-RU" sz="1200" b="1" dirty="0" smtClean="0">
                <a:solidFill>
                  <a:srgbClr val="000000"/>
                </a:solidFill>
                <a:latin typeface="Verdana" charset="0"/>
              </a:rPr>
              <a:t>спешные</a:t>
            </a:r>
            <a:br>
              <a:rPr lang="ru-RU" sz="1200" b="1" dirty="0" smtClean="0">
                <a:solidFill>
                  <a:srgbClr val="000000"/>
                </a:solidFill>
                <a:latin typeface="Verdana" charset="0"/>
              </a:rPr>
            </a:br>
            <a:r>
              <a:rPr lang="ru-RU" sz="1200" b="1" dirty="0" smtClean="0">
                <a:solidFill>
                  <a:srgbClr val="000000"/>
                </a:solidFill>
                <a:latin typeface="Verdana" charset="0"/>
              </a:rPr>
              <a:t>строительство</a:t>
            </a:r>
            <a:endParaRPr lang="ru-RU" sz="1200" b="1" dirty="0">
              <a:solidFill>
                <a:srgbClr val="000000"/>
              </a:solidFill>
            </a:endParaRPr>
          </a:p>
        </p:txBody>
      </p:sp>
      <p:sp>
        <p:nvSpPr>
          <p:cNvPr id="10" name="Прямоугольник 11"/>
          <p:cNvSpPr>
            <a:spLocks noChangeArrowheads="1"/>
          </p:cNvSpPr>
          <p:nvPr/>
        </p:nvSpPr>
        <p:spPr bwMode="auto">
          <a:xfrm>
            <a:off x="2699792" y="6021288"/>
            <a:ext cx="180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200" b="1" dirty="0" err="1" smtClean="0">
                <a:solidFill>
                  <a:srgbClr val="000000"/>
                </a:solidFill>
                <a:latin typeface="Verdana" charset="0"/>
              </a:rPr>
              <a:t>лузеры</a:t>
            </a:r>
            <a:r>
              <a:rPr lang="ru-RU" sz="1200" b="1" dirty="0" smtClean="0">
                <a:solidFill>
                  <a:srgbClr val="000000"/>
                </a:solidFill>
                <a:latin typeface="Verdana" charset="0"/>
              </a:rPr>
              <a:t/>
            </a:r>
            <a:br>
              <a:rPr lang="ru-RU" sz="1200" b="1" dirty="0" smtClean="0">
                <a:solidFill>
                  <a:srgbClr val="000000"/>
                </a:solidFill>
                <a:latin typeface="Verdana" charset="0"/>
              </a:rPr>
            </a:br>
            <a:r>
              <a:rPr lang="ru-RU" sz="1200" b="1" dirty="0" smtClean="0">
                <a:solidFill>
                  <a:srgbClr val="000000"/>
                </a:solidFill>
                <a:latin typeface="Verdana" charset="0"/>
              </a:rPr>
              <a:t>строительство</a:t>
            </a:r>
            <a:endParaRPr lang="ru-RU" sz="1200" b="1" dirty="0">
              <a:solidFill>
                <a:srgbClr val="000000"/>
              </a:solidFill>
            </a:endParaRPr>
          </a:p>
        </p:txBody>
      </p:sp>
      <p:sp>
        <p:nvSpPr>
          <p:cNvPr id="11" name="Прямоугольник 11"/>
          <p:cNvSpPr>
            <a:spLocks noChangeArrowheads="1"/>
          </p:cNvSpPr>
          <p:nvPr/>
        </p:nvSpPr>
        <p:spPr bwMode="auto">
          <a:xfrm>
            <a:off x="4572000" y="6021288"/>
            <a:ext cx="180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0000"/>
                </a:solidFill>
                <a:latin typeface="Verdana" charset="0"/>
              </a:rPr>
              <a:t>у</a:t>
            </a:r>
            <a:r>
              <a:rPr lang="ru-RU" sz="1200" b="1" dirty="0" smtClean="0">
                <a:solidFill>
                  <a:srgbClr val="000000"/>
                </a:solidFill>
                <a:latin typeface="Verdana" charset="0"/>
              </a:rPr>
              <a:t>спешные</a:t>
            </a:r>
            <a:br>
              <a:rPr lang="ru-RU" sz="1200" b="1" dirty="0" smtClean="0">
                <a:solidFill>
                  <a:srgbClr val="000000"/>
                </a:solidFill>
                <a:latin typeface="Verdana" charset="0"/>
              </a:rPr>
            </a:br>
            <a:r>
              <a:rPr lang="ru-RU" sz="1200" b="1" dirty="0" smtClean="0">
                <a:solidFill>
                  <a:srgbClr val="000000"/>
                </a:solidFill>
                <a:latin typeface="Verdana" charset="0"/>
              </a:rPr>
              <a:t>авто</a:t>
            </a:r>
            <a:endParaRPr lang="ru-RU" sz="1200" b="1" dirty="0">
              <a:solidFill>
                <a:srgbClr val="000000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6300192" y="6021288"/>
            <a:ext cx="180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200" b="1" dirty="0" err="1" smtClean="0">
                <a:solidFill>
                  <a:srgbClr val="000000"/>
                </a:solidFill>
                <a:latin typeface="Verdana" charset="0"/>
              </a:rPr>
              <a:t>лузеры</a:t>
            </a:r>
            <a:r>
              <a:rPr lang="ru-RU" sz="1200" b="1" dirty="0" smtClean="0">
                <a:solidFill>
                  <a:srgbClr val="000000"/>
                </a:solidFill>
                <a:latin typeface="Verdana" charset="0"/>
              </a:rPr>
              <a:t/>
            </a:r>
            <a:br>
              <a:rPr lang="ru-RU" sz="1200" b="1" dirty="0" smtClean="0">
                <a:solidFill>
                  <a:srgbClr val="000000"/>
                </a:solidFill>
                <a:latin typeface="Verdana" charset="0"/>
              </a:rPr>
            </a:br>
            <a:r>
              <a:rPr lang="ru-RU" sz="1200" b="1" dirty="0" smtClean="0">
                <a:solidFill>
                  <a:srgbClr val="000000"/>
                </a:solidFill>
                <a:latin typeface="Verdana" charset="0"/>
              </a:rPr>
              <a:t>авто</a:t>
            </a:r>
            <a:endParaRPr lang="ru-RU" sz="1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846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F6041-B043-B240-A020-C97155F7883D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611560" y="332656"/>
            <a:ext cx="82916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Тематические паттерны </a:t>
            </a:r>
            <a:r>
              <a:rPr lang="en-US" b="1" dirty="0" smtClean="0">
                <a:solidFill>
                  <a:srgbClr val="6798BA"/>
                </a:solidFill>
                <a:latin typeface="Verdana" charset="0"/>
              </a:rPr>
              <a:t>–</a:t>
            </a:r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 страницы </a:t>
            </a:r>
            <a:r>
              <a:rPr lang="en-US" b="1" dirty="0" smtClean="0">
                <a:solidFill>
                  <a:srgbClr val="6798BA"/>
                </a:solidFill>
                <a:latin typeface="Verdana" charset="0"/>
              </a:rPr>
              <a:t>–</a:t>
            </a:r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 уровень вложенности</a:t>
            </a:r>
            <a:endParaRPr lang="ru-RU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001391"/>
              </p:ext>
            </p:extLst>
          </p:nvPr>
        </p:nvGraphicFramePr>
        <p:xfrm>
          <a:off x="971599" y="1484784"/>
          <a:ext cx="6912770" cy="14833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363340"/>
                <a:gridCol w="2043550"/>
                <a:gridCol w="25058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Авто тематика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Успешный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Лузер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 УВ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r>
                        <a:rPr lang="en-US" dirty="0" smtClean="0"/>
                        <a:t>,</a:t>
                      </a:r>
                      <a:r>
                        <a:rPr lang="ru-RU" dirty="0" smtClean="0"/>
                        <a:t>66</a:t>
                      </a:r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0,82%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 УВ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</a:t>
                      </a:r>
                      <a:r>
                        <a:rPr lang="en-US" dirty="0" smtClean="0"/>
                        <a:t>,</a:t>
                      </a:r>
                      <a:r>
                        <a:rPr lang="ru-RU" dirty="0" smtClean="0"/>
                        <a:t>22%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21,73%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 УВ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77</a:t>
                      </a:r>
                      <a:r>
                        <a:rPr lang="en-US" dirty="0" smtClean="0"/>
                        <a:t>,</a:t>
                      </a:r>
                      <a:r>
                        <a:rPr lang="ru-RU" dirty="0" smtClean="0"/>
                        <a:t>18</a:t>
                      </a:r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77,43%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0706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F6041-B043-B240-A020-C97155F7883D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611560" y="332656"/>
            <a:ext cx="82916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Тематические паттерны </a:t>
            </a:r>
            <a:r>
              <a:rPr lang="en-US" b="1" dirty="0" smtClean="0">
                <a:solidFill>
                  <a:srgbClr val="6798BA"/>
                </a:solidFill>
                <a:latin typeface="Verdana" charset="0"/>
              </a:rPr>
              <a:t>–</a:t>
            </a:r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 страницы </a:t>
            </a:r>
            <a:r>
              <a:rPr lang="en-US" b="1" dirty="0" smtClean="0">
                <a:solidFill>
                  <a:srgbClr val="6798BA"/>
                </a:solidFill>
                <a:latin typeface="Verdana" charset="0"/>
              </a:rPr>
              <a:t>–</a:t>
            </a:r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 уровень вложенности</a:t>
            </a:r>
            <a:endParaRPr lang="ru-RU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001391"/>
              </p:ext>
            </p:extLst>
          </p:nvPr>
        </p:nvGraphicFramePr>
        <p:xfrm>
          <a:off x="971599" y="1484784"/>
          <a:ext cx="6912770" cy="14833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363340"/>
                <a:gridCol w="2043550"/>
                <a:gridCol w="25058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Авто тематика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Успешный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Лузер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 УВ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r>
                        <a:rPr lang="en-US" dirty="0" smtClean="0"/>
                        <a:t>,</a:t>
                      </a:r>
                      <a:r>
                        <a:rPr lang="ru-RU" dirty="0" smtClean="0"/>
                        <a:t>66</a:t>
                      </a:r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0,82%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 УВ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</a:t>
                      </a:r>
                      <a:r>
                        <a:rPr lang="en-US" dirty="0" smtClean="0"/>
                        <a:t>,</a:t>
                      </a:r>
                      <a:r>
                        <a:rPr lang="ru-RU" dirty="0" smtClean="0"/>
                        <a:t>22%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21,73%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 УВ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77</a:t>
                      </a:r>
                      <a:r>
                        <a:rPr lang="en-US" dirty="0" smtClean="0"/>
                        <a:t>,</a:t>
                      </a:r>
                      <a:r>
                        <a:rPr lang="ru-RU" dirty="0" smtClean="0"/>
                        <a:t>18</a:t>
                      </a:r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77,43%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353317"/>
              </p:ext>
            </p:extLst>
          </p:nvPr>
        </p:nvGraphicFramePr>
        <p:xfrm>
          <a:off x="971600" y="3645024"/>
          <a:ext cx="6984777" cy="17526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387958"/>
                <a:gridCol w="2064837"/>
                <a:gridCol w="253198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Строительная тематика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Успешный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Лузер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 УВ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1,38%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0,99%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 УВ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21,99</a:t>
                      </a:r>
                      <a:r>
                        <a:rPr lang="ru-RU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21,27%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 УВ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r>
                        <a:rPr lang="en-US" dirty="0" smtClean="0"/>
                        <a:t>6,62%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77,72%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0706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F6041-B043-B240-A020-C97155F7883D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611560" y="332656"/>
            <a:ext cx="75849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Тематические паттерны </a:t>
            </a:r>
            <a:r>
              <a:rPr lang="en-US" b="1" dirty="0" smtClean="0">
                <a:solidFill>
                  <a:srgbClr val="6798BA"/>
                </a:solidFill>
                <a:latin typeface="Verdana" charset="0"/>
              </a:rPr>
              <a:t>–</a:t>
            </a:r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 страницы </a:t>
            </a:r>
            <a:r>
              <a:rPr lang="en-US" b="1" dirty="0" smtClean="0">
                <a:solidFill>
                  <a:srgbClr val="6798BA"/>
                </a:solidFill>
                <a:latin typeface="Verdana" charset="0"/>
              </a:rPr>
              <a:t>–</a:t>
            </a:r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 внешние ссылки</a:t>
            </a:r>
            <a:endParaRPr lang="ru-RU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821748"/>
              </p:ext>
            </p:extLst>
          </p:nvPr>
        </p:nvGraphicFramePr>
        <p:xfrm>
          <a:off x="971599" y="1484784"/>
          <a:ext cx="6912770" cy="18542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363340"/>
                <a:gridCol w="2043550"/>
                <a:gridCol w="25058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Авто тематика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Успешный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Лузер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 УВ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 УВ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 УВ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Страниц</a:t>
                      </a:r>
                      <a:r>
                        <a:rPr lang="ru-RU" baseline="0" dirty="0" smtClean="0"/>
                        <a:t> с 1ВС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17%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8" name="Прямоугольник 11"/>
          <p:cNvSpPr>
            <a:spLocks noChangeArrowheads="1"/>
          </p:cNvSpPr>
          <p:nvPr/>
        </p:nvSpPr>
        <p:spPr bwMode="auto">
          <a:xfrm>
            <a:off x="1408238" y="980728"/>
            <a:ext cx="61160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Verdana" charset="0"/>
              </a:rPr>
              <a:t>Среднее количество ВС на страницах по УВ</a:t>
            </a:r>
            <a:r>
              <a:rPr lang="en-US" b="1" dirty="0" smtClean="0">
                <a:solidFill>
                  <a:srgbClr val="000000"/>
                </a:solidFill>
                <a:latin typeface="Verdana" charset="0"/>
              </a:rPr>
              <a:t>:</a:t>
            </a:r>
            <a:endParaRPr lang="ru-RU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455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F6041-B043-B240-A020-C97155F7883D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611560" y="332656"/>
            <a:ext cx="75849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Тематические паттерны </a:t>
            </a:r>
            <a:r>
              <a:rPr lang="en-US" b="1" dirty="0" smtClean="0">
                <a:solidFill>
                  <a:srgbClr val="6798BA"/>
                </a:solidFill>
                <a:latin typeface="Verdana" charset="0"/>
              </a:rPr>
              <a:t>–</a:t>
            </a:r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 страницы </a:t>
            </a:r>
            <a:r>
              <a:rPr lang="en-US" b="1" dirty="0" smtClean="0">
                <a:solidFill>
                  <a:srgbClr val="6798BA"/>
                </a:solidFill>
                <a:latin typeface="Verdana" charset="0"/>
              </a:rPr>
              <a:t>–</a:t>
            </a:r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 внешние ссылки</a:t>
            </a:r>
            <a:endParaRPr lang="ru-RU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821748"/>
              </p:ext>
            </p:extLst>
          </p:nvPr>
        </p:nvGraphicFramePr>
        <p:xfrm>
          <a:off x="971599" y="1484784"/>
          <a:ext cx="6912770" cy="18542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363340"/>
                <a:gridCol w="2043550"/>
                <a:gridCol w="25058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Авто тематика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Успешный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Лузер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 УВ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 УВ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 УВ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Страниц</a:t>
                      </a:r>
                      <a:r>
                        <a:rPr lang="ru-RU" baseline="0" dirty="0" smtClean="0"/>
                        <a:t> с 1ВС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17%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985035"/>
              </p:ext>
            </p:extLst>
          </p:nvPr>
        </p:nvGraphicFramePr>
        <p:xfrm>
          <a:off x="971600" y="3789040"/>
          <a:ext cx="6984777" cy="21234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387958"/>
                <a:gridCol w="2064837"/>
                <a:gridCol w="253198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Строительная тематика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Успешный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Лузер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 УВ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 УВ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 УВ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Страниц с 1ВС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14%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8" name="Прямоугольник 11"/>
          <p:cNvSpPr>
            <a:spLocks noChangeArrowheads="1"/>
          </p:cNvSpPr>
          <p:nvPr/>
        </p:nvSpPr>
        <p:spPr bwMode="auto">
          <a:xfrm>
            <a:off x="1408238" y="980728"/>
            <a:ext cx="61160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Verdana" charset="0"/>
              </a:rPr>
              <a:t>Среднее количество ВС на страницах по УВ</a:t>
            </a:r>
            <a:r>
              <a:rPr lang="en-US" b="1" dirty="0" smtClean="0">
                <a:solidFill>
                  <a:srgbClr val="000000"/>
                </a:solidFill>
                <a:latin typeface="Verdana" charset="0"/>
              </a:rPr>
              <a:t>:</a:t>
            </a:r>
            <a:endParaRPr lang="ru-RU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455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F6041-B043-B240-A020-C97155F7883D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236013"/>
              </p:ext>
            </p:extLst>
          </p:nvPr>
        </p:nvGraphicFramePr>
        <p:xfrm>
          <a:off x="971599" y="1484784"/>
          <a:ext cx="6912770" cy="14833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363340"/>
                <a:gridCol w="2043550"/>
                <a:gridCol w="25058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Авто тематика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Успешный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Лузер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 =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85%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 &gt;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baseline="0" dirty="0" smtClean="0"/>
                        <a:t>PR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0,23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611560" y="332656"/>
            <a:ext cx="56861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Тематические паттерны </a:t>
            </a:r>
            <a:r>
              <a:rPr lang="en-US" b="1" dirty="0" smtClean="0">
                <a:solidFill>
                  <a:srgbClr val="6798BA"/>
                </a:solidFill>
                <a:latin typeface="Verdana" charset="0"/>
              </a:rPr>
              <a:t>–</a:t>
            </a:r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 страницы </a:t>
            </a:r>
            <a:r>
              <a:rPr lang="en-US" b="1" dirty="0" smtClean="0">
                <a:solidFill>
                  <a:srgbClr val="6798BA"/>
                </a:solidFill>
                <a:latin typeface="Verdana" charset="0"/>
              </a:rPr>
              <a:t>–</a:t>
            </a:r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 </a:t>
            </a:r>
            <a:r>
              <a:rPr lang="en-US" b="1" dirty="0" smtClean="0">
                <a:solidFill>
                  <a:srgbClr val="6798BA"/>
                </a:solidFill>
                <a:latin typeface="Verdana" charset="0"/>
              </a:rPr>
              <a:t>PR</a:t>
            </a:r>
            <a:endParaRPr lang="ru-RU" b="1" dirty="0"/>
          </a:p>
        </p:txBody>
      </p:sp>
      <p:sp>
        <p:nvSpPr>
          <p:cNvPr id="10" name="Прямоугольник 11"/>
          <p:cNvSpPr>
            <a:spLocks noChangeArrowheads="1"/>
          </p:cNvSpPr>
          <p:nvPr/>
        </p:nvSpPr>
        <p:spPr bwMode="auto">
          <a:xfrm>
            <a:off x="1408238" y="980728"/>
            <a:ext cx="54787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Verdana" charset="0"/>
              </a:rPr>
              <a:t>PR </a:t>
            </a:r>
            <a:r>
              <a:rPr lang="ru-RU" b="1" dirty="0" smtClean="0">
                <a:solidFill>
                  <a:srgbClr val="000000"/>
                </a:solidFill>
                <a:latin typeface="Verdana" charset="0"/>
              </a:rPr>
              <a:t>страниц с размещенными ссылками</a:t>
            </a:r>
            <a:endParaRPr lang="ru-RU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393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F6041-B043-B240-A020-C97155F7883D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611560" y="332656"/>
            <a:ext cx="56861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Тематические паттерны </a:t>
            </a:r>
            <a:r>
              <a:rPr lang="en-US" b="1" dirty="0" smtClean="0">
                <a:solidFill>
                  <a:srgbClr val="6798BA"/>
                </a:solidFill>
                <a:latin typeface="Verdana" charset="0"/>
              </a:rPr>
              <a:t>–</a:t>
            </a:r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 страницы </a:t>
            </a:r>
            <a:r>
              <a:rPr lang="en-US" b="1" dirty="0" smtClean="0">
                <a:solidFill>
                  <a:srgbClr val="6798BA"/>
                </a:solidFill>
                <a:latin typeface="Verdana" charset="0"/>
              </a:rPr>
              <a:t>–</a:t>
            </a:r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 </a:t>
            </a:r>
            <a:r>
              <a:rPr lang="en-US" b="1" dirty="0" smtClean="0">
                <a:solidFill>
                  <a:srgbClr val="6798BA"/>
                </a:solidFill>
                <a:latin typeface="Verdana" charset="0"/>
              </a:rPr>
              <a:t>PR</a:t>
            </a:r>
            <a:endParaRPr lang="ru-RU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386383"/>
              </p:ext>
            </p:extLst>
          </p:nvPr>
        </p:nvGraphicFramePr>
        <p:xfrm>
          <a:off x="971599" y="1484784"/>
          <a:ext cx="6912770" cy="14833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363340"/>
                <a:gridCol w="2043550"/>
                <a:gridCol w="25058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Авто тематика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Успешный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Лузер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 =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85%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 &gt;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baseline="0" dirty="0" smtClean="0"/>
                        <a:t>PR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0,23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432056"/>
              </p:ext>
            </p:extLst>
          </p:nvPr>
        </p:nvGraphicFramePr>
        <p:xfrm>
          <a:off x="971600" y="3789040"/>
          <a:ext cx="6984777" cy="17526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387958"/>
                <a:gridCol w="2064837"/>
                <a:gridCol w="253198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Строительная тематика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Успешный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Лузер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</a:t>
                      </a:r>
                      <a:r>
                        <a:rPr lang="en-US" baseline="0" dirty="0" smtClean="0"/>
                        <a:t> =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79%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</a:t>
                      </a:r>
                      <a:r>
                        <a:rPr lang="en-US" baseline="0" dirty="0" smtClean="0"/>
                        <a:t> &gt;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21%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baseline="0" dirty="0" smtClean="0"/>
                        <a:t>PR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0,2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8" name="Прямоугольник 11"/>
          <p:cNvSpPr>
            <a:spLocks noChangeArrowheads="1"/>
          </p:cNvSpPr>
          <p:nvPr/>
        </p:nvSpPr>
        <p:spPr bwMode="auto">
          <a:xfrm>
            <a:off x="1408238" y="980728"/>
            <a:ext cx="54787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Verdana" charset="0"/>
              </a:rPr>
              <a:t>PR </a:t>
            </a:r>
            <a:r>
              <a:rPr lang="ru-RU" b="1" dirty="0" smtClean="0">
                <a:solidFill>
                  <a:srgbClr val="000000"/>
                </a:solidFill>
                <a:latin typeface="Verdana" charset="0"/>
              </a:rPr>
              <a:t>страниц с размещенными ссылками</a:t>
            </a:r>
            <a:endParaRPr lang="ru-RU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953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F65DFB1-07C5-6140-B880-84312DE25994}" type="slidenum">
              <a:rPr lang="ru-RU" sz="1200">
                <a:solidFill>
                  <a:srgbClr val="898989"/>
                </a:solidFill>
                <a:latin typeface="Calibri" charset="0"/>
              </a:rPr>
              <a:pPr eaLnBrk="1" hangingPunct="1"/>
              <a:t>3</a:t>
            </a:fld>
            <a:endParaRPr lang="ru-RU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17411" name="Прямоугольник 11"/>
          <p:cNvSpPr>
            <a:spLocks noChangeArrowheads="1"/>
          </p:cNvSpPr>
          <p:nvPr/>
        </p:nvSpPr>
        <p:spPr bwMode="auto">
          <a:xfrm>
            <a:off x="323850" y="188912"/>
            <a:ext cx="720047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6798BA"/>
                </a:solidFill>
                <a:latin typeface="Verdana" charset="0"/>
              </a:rPr>
              <a:t>Тематические паттерны </a:t>
            </a:r>
            <a:r>
              <a:rPr lang="en-US" sz="2800" b="1" dirty="0" smtClean="0">
                <a:solidFill>
                  <a:srgbClr val="6798BA"/>
                </a:solidFill>
                <a:latin typeface="Verdana" charset="0"/>
              </a:rPr>
              <a:t>–</a:t>
            </a:r>
            <a:r>
              <a:rPr lang="ru-RU" sz="2800" b="1" dirty="0" smtClean="0">
                <a:solidFill>
                  <a:srgbClr val="6798BA"/>
                </a:solidFill>
                <a:latin typeface="Verdana" charset="0"/>
              </a:rPr>
              <a:t> наборы ссылок, сходные для сайтов одной тематики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F6041-B043-B240-A020-C97155F7883D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0866908"/>
              </p:ext>
            </p:extLst>
          </p:nvPr>
        </p:nvGraphicFramePr>
        <p:xfrm>
          <a:off x="323528" y="1484784"/>
          <a:ext cx="8496944" cy="4559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11"/>
          <p:cNvSpPr>
            <a:spLocks noChangeArrowheads="1"/>
          </p:cNvSpPr>
          <p:nvPr/>
        </p:nvSpPr>
        <p:spPr bwMode="auto">
          <a:xfrm>
            <a:off x="611560" y="332656"/>
            <a:ext cx="735329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Динамические паттерны </a:t>
            </a:r>
            <a:r>
              <a:rPr lang="en-US" b="1" dirty="0" smtClean="0">
                <a:solidFill>
                  <a:srgbClr val="6798BA"/>
                </a:solidFill>
                <a:latin typeface="Verdana" charset="0"/>
              </a:rPr>
              <a:t>–</a:t>
            </a:r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 скорость прироста ссылок</a:t>
            </a:r>
            <a:endParaRPr lang="ru-RU" b="1" dirty="0"/>
          </a:p>
        </p:txBody>
      </p:sp>
      <p:sp>
        <p:nvSpPr>
          <p:cNvPr id="7" name="Прямоугольник 11"/>
          <p:cNvSpPr>
            <a:spLocks noChangeArrowheads="1"/>
          </p:cNvSpPr>
          <p:nvPr/>
        </p:nvSpPr>
        <p:spPr bwMode="auto">
          <a:xfrm>
            <a:off x="1043608" y="980728"/>
            <a:ext cx="53361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rgbClr val="000000"/>
                </a:solidFill>
                <a:latin typeface="Verdana" charset="0"/>
              </a:rPr>
              <a:t>График прироста ссылок за 6 месяцев</a:t>
            </a:r>
            <a:endParaRPr lang="ru-RU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057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F6041-B043-B240-A020-C97155F7883D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  <p:sp>
        <p:nvSpPr>
          <p:cNvPr id="6" name="Прямоугольник 11"/>
          <p:cNvSpPr>
            <a:spLocks noChangeArrowheads="1"/>
          </p:cNvSpPr>
          <p:nvPr/>
        </p:nvSpPr>
        <p:spPr bwMode="auto">
          <a:xfrm>
            <a:off x="611560" y="332656"/>
            <a:ext cx="81369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Тематические паттерны </a:t>
            </a:r>
            <a:r>
              <a:rPr lang="en-US" b="1" dirty="0" smtClean="0">
                <a:solidFill>
                  <a:srgbClr val="6798BA"/>
                </a:solidFill>
                <a:latin typeface="Verdana" charset="0"/>
              </a:rPr>
              <a:t>–</a:t>
            </a:r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 использование дополнительных </a:t>
            </a:r>
            <a:r>
              <a:rPr lang="en-US" b="1" dirty="0" err="1" smtClean="0">
                <a:solidFill>
                  <a:srgbClr val="6798BA"/>
                </a:solidFill>
                <a:latin typeface="Verdana" charset="0"/>
              </a:rPr>
              <a:t>seo</a:t>
            </a:r>
            <a:r>
              <a:rPr lang="en-US" b="1" dirty="0" smtClean="0">
                <a:solidFill>
                  <a:srgbClr val="6798BA"/>
                </a:solidFill>
                <a:latin typeface="Verdana" charset="0"/>
              </a:rPr>
              <a:t>-</a:t>
            </a:r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инструментов</a:t>
            </a:r>
            <a:endParaRPr lang="ru-RU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738340"/>
              </p:ext>
            </p:extLst>
          </p:nvPr>
        </p:nvGraphicFramePr>
        <p:xfrm>
          <a:off x="683568" y="1412776"/>
          <a:ext cx="8103380" cy="13817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638884"/>
                <a:gridCol w="2337780"/>
                <a:gridCol w="212671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Успешных</a:t>
                      </a:r>
                      <a:r>
                        <a:rPr lang="ru-RU" baseline="0" dirty="0" smtClean="0"/>
                        <a:t> проектов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Лузерных</a:t>
                      </a:r>
                      <a:r>
                        <a:rPr lang="ru-RU" dirty="0" smtClean="0"/>
                        <a:t> проектов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Pr.sape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Articles.sape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9803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F6041-B043-B240-A020-C97155F7883D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  <p:sp>
        <p:nvSpPr>
          <p:cNvPr id="6" name="Прямоугольник 11"/>
          <p:cNvSpPr>
            <a:spLocks noChangeArrowheads="1"/>
          </p:cNvSpPr>
          <p:nvPr/>
        </p:nvSpPr>
        <p:spPr bwMode="auto">
          <a:xfrm>
            <a:off x="611560" y="332656"/>
            <a:ext cx="81369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Тематические паттерны </a:t>
            </a:r>
            <a:r>
              <a:rPr lang="en-US" b="1" dirty="0" smtClean="0">
                <a:solidFill>
                  <a:srgbClr val="6798BA"/>
                </a:solidFill>
                <a:latin typeface="Verdana" charset="0"/>
              </a:rPr>
              <a:t>–</a:t>
            </a:r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 использование дополнительных </a:t>
            </a:r>
            <a:r>
              <a:rPr lang="en-US" b="1" dirty="0" err="1" smtClean="0">
                <a:solidFill>
                  <a:srgbClr val="6798BA"/>
                </a:solidFill>
                <a:latin typeface="Verdana" charset="0"/>
              </a:rPr>
              <a:t>seo</a:t>
            </a:r>
            <a:r>
              <a:rPr lang="en-US" b="1" dirty="0" smtClean="0">
                <a:solidFill>
                  <a:srgbClr val="6798BA"/>
                </a:solidFill>
                <a:latin typeface="Verdana" charset="0"/>
              </a:rPr>
              <a:t>-</a:t>
            </a:r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инструментов</a:t>
            </a:r>
            <a:endParaRPr lang="ru-RU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738340"/>
              </p:ext>
            </p:extLst>
          </p:nvPr>
        </p:nvGraphicFramePr>
        <p:xfrm>
          <a:off x="683568" y="1412776"/>
          <a:ext cx="8103380" cy="13817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638884"/>
                <a:gridCol w="2337780"/>
                <a:gridCol w="212671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Успешных</a:t>
                      </a:r>
                      <a:r>
                        <a:rPr lang="ru-RU" baseline="0" dirty="0" smtClean="0"/>
                        <a:t> проектов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Лузерных</a:t>
                      </a:r>
                      <a:r>
                        <a:rPr lang="ru-RU" dirty="0" smtClean="0"/>
                        <a:t> проектов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Pr.sape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Articles.sape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7544" y="3068960"/>
            <a:ext cx="8064896" cy="3789040"/>
          </a:xfrm>
        </p:spPr>
        <p:txBody>
          <a:bodyPr/>
          <a:lstStyle/>
          <a:p>
            <a:endParaRPr lang="ru-RU" sz="2400" dirty="0">
              <a:latin typeface="Calibri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Calibri" charset="0"/>
              </a:rPr>
              <a:t>Параллельная закупка новостных ссылок и постов в блогах делает прирост ссылочной массы более естественным, тем самым снижается вероятность наложения фильтра ссылочного взрыва</a:t>
            </a:r>
            <a:endParaRPr lang="en-US" sz="2400" dirty="0" smtClean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803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ru-RU" dirty="0" smtClean="0"/>
              <a:t>Бонус </a:t>
            </a:r>
            <a:r>
              <a:rPr lang="en-US" dirty="0" smtClean="0"/>
              <a:t>–</a:t>
            </a:r>
            <a:r>
              <a:rPr lang="ru-RU" dirty="0" smtClean="0"/>
              <a:t> ТОП 10 бюджетов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39493"/>
              </p:ext>
            </p:extLst>
          </p:nvPr>
        </p:nvGraphicFramePr>
        <p:xfrm>
          <a:off x="827584" y="1268760"/>
          <a:ext cx="7560840" cy="4141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  <a:gridCol w="2520280"/>
              </a:tblGrid>
              <a:tr h="652016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  <a:r>
                        <a:rPr lang="ru-RU" baseline="0" dirty="0" smtClean="0"/>
                        <a:t> продвигаемых страниц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купленных</a:t>
                      </a:r>
                      <a:r>
                        <a:rPr lang="ru-RU" baseline="0" dirty="0" smtClean="0"/>
                        <a:t> ссылок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Дневной бюджет, руб.</a:t>
                      </a:r>
                      <a:endParaRPr lang="en-US" dirty="0"/>
                    </a:p>
                  </a:txBody>
                  <a:tcPr/>
                </a:tc>
              </a:tr>
              <a:tr h="3489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47650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452000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99454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489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17736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127340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36081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489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15055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406311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35594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489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94328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12827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489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26363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12707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489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23512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12352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489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2154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83401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11384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489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92567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489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72764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489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2363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53543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9080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6" name="Прямоугольник 11"/>
          <p:cNvSpPr>
            <a:spLocks noChangeArrowheads="1"/>
          </p:cNvSpPr>
          <p:nvPr/>
        </p:nvSpPr>
        <p:spPr bwMode="auto">
          <a:xfrm>
            <a:off x="683568" y="5733256"/>
            <a:ext cx="79928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Verdana" charset="0"/>
              </a:rPr>
              <a:t>8 из 10 используют </a:t>
            </a:r>
            <a:r>
              <a:rPr lang="en-US" b="1" dirty="0" err="1" smtClean="0">
                <a:solidFill>
                  <a:srgbClr val="000000"/>
                </a:solidFill>
                <a:latin typeface="Verdana" charset="0"/>
              </a:rPr>
              <a:t>pr.sape</a:t>
            </a:r>
            <a:r>
              <a:rPr lang="ru-RU" b="1" dirty="0" smtClean="0">
                <a:solidFill>
                  <a:srgbClr val="000000"/>
                </a:solidFill>
                <a:latin typeface="Verdana" charset="0"/>
              </a:rPr>
              <a:t>, 5 из 10 </a:t>
            </a:r>
            <a:r>
              <a:rPr lang="en-US" b="1" dirty="0" smtClean="0">
                <a:solidFill>
                  <a:srgbClr val="000000"/>
                </a:solidFill>
                <a:latin typeface="Verdana" charset="0"/>
              </a:rPr>
              <a:t>– </a:t>
            </a:r>
            <a:r>
              <a:rPr lang="en-US" b="1" dirty="0" err="1" smtClean="0">
                <a:solidFill>
                  <a:srgbClr val="000000"/>
                </a:solidFill>
                <a:latin typeface="Verdana" charset="0"/>
              </a:rPr>
              <a:t>articles.sape</a:t>
            </a:r>
            <a:endParaRPr lang="ru-RU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299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Заголовок 1"/>
          <p:cNvSpPr>
            <a:spLocks noGrp="1"/>
          </p:cNvSpPr>
          <p:nvPr>
            <p:ph type="ctrTitle"/>
          </p:nvPr>
        </p:nvSpPr>
        <p:spPr>
          <a:xfrm>
            <a:off x="685800" y="2428875"/>
            <a:ext cx="7772400" cy="1571625"/>
          </a:xfrm>
        </p:spPr>
        <p:txBody>
          <a:bodyPr/>
          <a:lstStyle/>
          <a:p>
            <a:pPr eaLnBrk="1" hangingPunct="1"/>
            <a:r>
              <a:rPr lang="ru-RU" sz="3200" smtClean="0">
                <a:solidFill>
                  <a:srgbClr val="6798BA"/>
                </a:solidFill>
                <a:latin typeface="Verdana" charset="0"/>
              </a:rPr>
              <a:t>Вопросы?</a:t>
            </a:r>
            <a:endParaRPr lang="ru-RU" sz="3200" dirty="0">
              <a:solidFill>
                <a:srgbClr val="6798BA"/>
              </a:solidFill>
              <a:latin typeface="Verdana" charset="0"/>
            </a:endParaRPr>
          </a:p>
        </p:txBody>
      </p:sp>
      <p:sp>
        <p:nvSpPr>
          <p:cNvPr id="5120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E3BD7FF-17F9-D847-A41D-94C6804F9B3A}" type="slidenum">
              <a:rPr lang="ru-RU" sz="1200">
                <a:solidFill>
                  <a:srgbClr val="898989"/>
                </a:solidFill>
                <a:latin typeface="Calibri" charset="0"/>
              </a:rPr>
              <a:pPr eaLnBrk="1" hangingPunct="1"/>
              <a:t>34</a:t>
            </a:fld>
            <a:endParaRPr lang="ru-RU" sz="1200">
              <a:solidFill>
                <a:srgbClr val="898989"/>
              </a:solidFill>
              <a:latin typeface="Calibri" charset="0"/>
            </a:endParaRPr>
          </a:p>
        </p:txBody>
      </p:sp>
      <p:pic>
        <p:nvPicPr>
          <p:cNvPr id="51203" name="Picture 8" descr="C:\Documents and Settings\User\Рабочий стол\sapa-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549275"/>
            <a:ext cx="2220913" cy="166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4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4767263"/>
            <a:ext cx="8763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5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050" y="4910138"/>
            <a:ext cx="14573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6" name="Picture 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8" y="5053013"/>
            <a:ext cx="14287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313" y="357188"/>
            <a:ext cx="8929687" cy="714375"/>
          </a:xfrm>
        </p:spPr>
        <p:txBody>
          <a:bodyPr/>
          <a:lstStyle/>
          <a:p>
            <a:pPr algn="l" eaLnBrk="1" hangingPunct="1"/>
            <a:r>
              <a:rPr lang="uk-UA" sz="3200" smtClean="0">
                <a:solidFill>
                  <a:srgbClr val="6798BA"/>
                </a:solidFill>
                <a:latin typeface="Verdana" pitchFamily="34" charset="0"/>
              </a:rPr>
              <a:t>Бонус! Вавилонский интернет. </a:t>
            </a:r>
            <a:endParaRPr lang="ru-RU" sz="3200" smtClean="0">
              <a:solidFill>
                <a:srgbClr val="6798BA"/>
              </a:solidFill>
              <a:latin typeface="Verdana" pitchFamily="34" charset="0"/>
            </a:endParaRPr>
          </a:p>
        </p:txBody>
      </p:sp>
      <p:sp>
        <p:nvSpPr>
          <p:cNvPr id="19460" name="TextBox 11"/>
          <p:cNvSpPr txBox="1">
            <a:spLocks noChangeArrowheads="1"/>
          </p:cNvSpPr>
          <p:nvPr/>
        </p:nvSpPr>
        <p:spPr bwMode="auto">
          <a:xfrm>
            <a:off x="917575" y="6572250"/>
            <a:ext cx="2154238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900">
                <a:solidFill>
                  <a:schemeClr val="bg1"/>
                </a:solidFill>
                <a:latin typeface="Verdana" pitchFamily="34" charset="0"/>
              </a:rPr>
              <a:t>Мастер-класс «Покупка ссылок»</a:t>
            </a:r>
          </a:p>
        </p:txBody>
      </p:sp>
      <p:pic>
        <p:nvPicPr>
          <p:cNvPr id="19461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TextBox 13"/>
          <p:cNvSpPr txBox="1">
            <a:spLocks noChangeArrowheads="1"/>
          </p:cNvSpPr>
          <p:nvPr/>
        </p:nvSpPr>
        <p:spPr bwMode="auto">
          <a:xfrm>
            <a:off x="8750300" y="6572250"/>
            <a:ext cx="3159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800">
                <a:solidFill>
                  <a:schemeClr val="bg1"/>
                </a:solidFill>
                <a:latin typeface="Verdana" pitchFamily="34" charset="0"/>
              </a:rPr>
              <a:t>18</a:t>
            </a:r>
          </a:p>
        </p:txBody>
      </p:sp>
      <p:sp>
        <p:nvSpPr>
          <p:cNvPr id="19463" name="Содержимое 2"/>
          <p:cNvSpPr>
            <a:spLocks/>
          </p:cNvSpPr>
          <p:nvPr/>
        </p:nvSpPr>
        <p:spPr bwMode="auto">
          <a:xfrm>
            <a:off x="468313" y="1557338"/>
            <a:ext cx="489585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Font typeface="Calibri" pitchFamily="34" charset="0"/>
              <a:buChar char="•"/>
            </a:pPr>
            <a:r>
              <a:rPr lang="ru-RU" sz="1200" dirty="0"/>
              <a:t>В</a:t>
            </a:r>
            <a:r>
              <a:rPr lang="ru-RU" sz="1200" dirty="0">
                <a:latin typeface="Calibri" pitchFamily="34" charset="0"/>
              </a:rPr>
              <a:t> </a:t>
            </a:r>
            <a:r>
              <a:rPr lang="ru-RU" sz="1200" dirty="0"/>
              <a:t>некоторых</a:t>
            </a:r>
            <a:r>
              <a:rPr lang="ru-RU" sz="1200" dirty="0">
                <a:latin typeface="Calibri" pitchFamily="34" charset="0"/>
              </a:rPr>
              <a:t> местных </a:t>
            </a:r>
            <a:r>
              <a:rPr lang="ru-RU" sz="1200" dirty="0"/>
              <a:t>«</a:t>
            </a:r>
            <a:r>
              <a:rPr lang="ru-RU" sz="1200" dirty="0" err="1">
                <a:latin typeface="Calibri" pitchFamily="34" charset="0"/>
              </a:rPr>
              <a:t>Гуглах</a:t>
            </a:r>
            <a:r>
              <a:rPr lang="ru-RU" sz="1200" dirty="0"/>
              <a:t>»</a:t>
            </a:r>
            <a:r>
              <a:rPr lang="ru-RU" sz="1200" dirty="0">
                <a:latin typeface="Calibri" pitchFamily="34" charset="0"/>
              </a:rPr>
              <a:t> </a:t>
            </a:r>
            <a:r>
              <a:rPr lang="ru-RU" sz="1200" dirty="0" err="1">
                <a:latin typeface="Calibri" pitchFamily="34" charset="0"/>
              </a:rPr>
              <a:t>антиспам-технологии</a:t>
            </a:r>
            <a:r>
              <a:rPr lang="ru-RU" sz="1200" dirty="0">
                <a:latin typeface="Calibri" pitchFamily="34" charset="0"/>
              </a:rPr>
              <a:t> бывают неразвиты – например, в силу морфологических особенностей языка. </a:t>
            </a:r>
            <a:endParaRPr lang="ru-RU" sz="1200" dirty="0"/>
          </a:p>
          <a:p>
            <a:pPr marL="609600" indent="-609600">
              <a:spcBef>
                <a:spcPct val="20000"/>
              </a:spcBef>
              <a:buFont typeface="Calibri" pitchFamily="34" charset="0"/>
              <a:buChar char="•"/>
            </a:pPr>
            <a:endParaRPr lang="ru-RU" sz="1200" dirty="0"/>
          </a:p>
        </p:txBody>
      </p:sp>
      <p:pic>
        <p:nvPicPr>
          <p:cNvPr id="19464" name="Picture 10" descr="Картинка 119 из 54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425" y="1557338"/>
            <a:ext cx="2857500" cy="412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313" y="357188"/>
            <a:ext cx="8929687" cy="714375"/>
          </a:xfrm>
        </p:spPr>
        <p:txBody>
          <a:bodyPr/>
          <a:lstStyle/>
          <a:p>
            <a:pPr algn="l" eaLnBrk="1" hangingPunct="1"/>
            <a:r>
              <a:rPr lang="uk-UA" sz="3200" smtClean="0">
                <a:solidFill>
                  <a:srgbClr val="6798BA"/>
                </a:solidFill>
                <a:latin typeface="Verdana" pitchFamily="34" charset="0"/>
              </a:rPr>
              <a:t>Бонус! Вавилонский интернет. </a:t>
            </a:r>
            <a:endParaRPr lang="ru-RU" sz="3200" smtClean="0">
              <a:solidFill>
                <a:srgbClr val="6798BA"/>
              </a:solidFill>
              <a:latin typeface="Verdana" pitchFamily="34" charset="0"/>
            </a:endParaRPr>
          </a:p>
        </p:txBody>
      </p:sp>
      <p:sp>
        <p:nvSpPr>
          <p:cNvPr id="19460" name="TextBox 11"/>
          <p:cNvSpPr txBox="1">
            <a:spLocks noChangeArrowheads="1"/>
          </p:cNvSpPr>
          <p:nvPr/>
        </p:nvSpPr>
        <p:spPr bwMode="auto">
          <a:xfrm>
            <a:off x="917575" y="6572250"/>
            <a:ext cx="2154238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900">
                <a:solidFill>
                  <a:schemeClr val="bg1"/>
                </a:solidFill>
                <a:latin typeface="Verdana" pitchFamily="34" charset="0"/>
              </a:rPr>
              <a:t>Мастер-класс «Покупка ссылок»</a:t>
            </a:r>
          </a:p>
        </p:txBody>
      </p:sp>
      <p:pic>
        <p:nvPicPr>
          <p:cNvPr id="19461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TextBox 13"/>
          <p:cNvSpPr txBox="1">
            <a:spLocks noChangeArrowheads="1"/>
          </p:cNvSpPr>
          <p:nvPr/>
        </p:nvSpPr>
        <p:spPr bwMode="auto">
          <a:xfrm>
            <a:off x="8750300" y="6572250"/>
            <a:ext cx="3159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800">
                <a:solidFill>
                  <a:schemeClr val="bg1"/>
                </a:solidFill>
                <a:latin typeface="Verdana" pitchFamily="34" charset="0"/>
              </a:rPr>
              <a:t>18</a:t>
            </a:r>
          </a:p>
        </p:txBody>
      </p:sp>
      <p:sp>
        <p:nvSpPr>
          <p:cNvPr id="19463" name="Содержимое 2"/>
          <p:cNvSpPr>
            <a:spLocks/>
          </p:cNvSpPr>
          <p:nvPr/>
        </p:nvSpPr>
        <p:spPr bwMode="auto">
          <a:xfrm>
            <a:off x="468313" y="1557338"/>
            <a:ext cx="489585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Font typeface="Calibri" pitchFamily="34" charset="0"/>
              <a:buChar char="•"/>
            </a:pPr>
            <a:r>
              <a:rPr lang="ru-RU" sz="1200" dirty="0"/>
              <a:t>В</a:t>
            </a:r>
            <a:r>
              <a:rPr lang="ru-RU" sz="1200" dirty="0">
                <a:latin typeface="Calibri" pitchFamily="34" charset="0"/>
              </a:rPr>
              <a:t> </a:t>
            </a:r>
            <a:r>
              <a:rPr lang="ru-RU" sz="1200" dirty="0"/>
              <a:t>некоторых</a:t>
            </a:r>
            <a:r>
              <a:rPr lang="ru-RU" sz="1200" dirty="0">
                <a:latin typeface="Calibri" pitchFamily="34" charset="0"/>
              </a:rPr>
              <a:t> местных </a:t>
            </a:r>
            <a:r>
              <a:rPr lang="ru-RU" sz="1200" dirty="0"/>
              <a:t>«</a:t>
            </a:r>
            <a:r>
              <a:rPr lang="ru-RU" sz="1200" dirty="0" err="1">
                <a:latin typeface="Calibri" pitchFamily="34" charset="0"/>
              </a:rPr>
              <a:t>Гуглах</a:t>
            </a:r>
            <a:r>
              <a:rPr lang="ru-RU" sz="1200" dirty="0"/>
              <a:t>»</a:t>
            </a:r>
            <a:r>
              <a:rPr lang="ru-RU" sz="1200" dirty="0">
                <a:latin typeface="Calibri" pitchFamily="34" charset="0"/>
              </a:rPr>
              <a:t> </a:t>
            </a:r>
            <a:r>
              <a:rPr lang="ru-RU" sz="1200" dirty="0" err="1">
                <a:latin typeface="Calibri" pitchFamily="34" charset="0"/>
              </a:rPr>
              <a:t>антиспам-технологии</a:t>
            </a:r>
            <a:r>
              <a:rPr lang="ru-RU" sz="1200" dirty="0">
                <a:latin typeface="Calibri" pitchFamily="34" charset="0"/>
              </a:rPr>
              <a:t> бывают неразвиты – например, в силу морфологических особенностей языка. </a:t>
            </a:r>
            <a:endParaRPr lang="ru-RU" sz="1200" dirty="0"/>
          </a:p>
          <a:p>
            <a:pPr marL="609600" indent="-609600">
              <a:spcBef>
                <a:spcPct val="20000"/>
              </a:spcBef>
              <a:buFont typeface="Calibri" pitchFamily="34" charset="0"/>
              <a:buChar char="•"/>
            </a:pPr>
            <a:endParaRPr lang="ru-RU" sz="1200" dirty="0"/>
          </a:p>
          <a:p>
            <a:pPr marL="609600" indent="-609600">
              <a:spcBef>
                <a:spcPct val="20000"/>
              </a:spcBef>
              <a:buFont typeface="Calibri" pitchFamily="34" charset="0"/>
              <a:buChar char="•"/>
            </a:pPr>
            <a:r>
              <a:rPr lang="ru-RU" sz="1200" dirty="0"/>
              <a:t>Чем</a:t>
            </a:r>
            <a:r>
              <a:rPr lang="ru-RU" sz="1200" dirty="0">
                <a:latin typeface="Calibri" pitchFamily="34" charset="0"/>
              </a:rPr>
              <a:t> более рынок </a:t>
            </a:r>
            <a:r>
              <a:rPr lang="ru-RU" sz="1200" dirty="0" err="1">
                <a:latin typeface="Calibri" pitchFamily="34" charset="0"/>
              </a:rPr>
              <a:t>интернет-рекламы</a:t>
            </a:r>
            <a:r>
              <a:rPr lang="ru-RU" sz="1200" dirty="0">
                <a:latin typeface="Calibri" pitchFamily="34" charset="0"/>
              </a:rPr>
              <a:t> насыщен финансами, тем</a:t>
            </a:r>
            <a:r>
              <a:rPr lang="ru-RU" sz="1200" dirty="0"/>
              <a:t> более развиты </a:t>
            </a:r>
            <a:r>
              <a:rPr lang="ru-RU" sz="1200" dirty="0" err="1"/>
              <a:t>антиспам-алогритмы</a:t>
            </a:r>
            <a:r>
              <a:rPr lang="ru-RU" sz="1200" dirty="0"/>
              <a:t>. И наоборот. </a:t>
            </a:r>
          </a:p>
          <a:p>
            <a:pPr marL="609600" indent="-609600">
              <a:spcBef>
                <a:spcPct val="20000"/>
              </a:spcBef>
              <a:buFont typeface="Calibri" pitchFamily="34" charset="0"/>
              <a:buChar char="•"/>
            </a:pPr>
            <a:endParaRPr lang="ru-RU" sz="1200" dirty="0"/>
          </a:p>
          <a:p>
            <a:pPr marL="609600" indent="-609600">
              <a:spcBef>
                <a:spcPct val="20000"/>
              </a:spcBef>
              <a:buFont typeface="Calibri" pitchFamily="34" charset="0"/>
              <a:buChar char="•"/>
            </a:pPr>
            <a:endParaRPr lang="ru-RU" sz="1200" dirty="0"/>
          </a:p>
        </p:txBody>
      </p:sp>
      <p:pic>
        <p:nvPicPr>
          <p:cNvPr id="19464" name="Picture 10" descr="Картинка 119 из 54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425" y="1557338"/>
            <a:ext cx="2857500" cy="412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313" y="357188"/>
            <a:ext cx="8929687" cy="714375"/>
          </a:xfrm>
        </p:spPr>
        <p:txBody>
          <a:bodyPr/>
          <a:lstStyle/>
          <a:p>
            <a:pPr algn="l" eaLnBrk="1" hangingPunct="1"/>
            <a:r>
              <a:rPr lang="uk-UA" sz="3200" smtClean="0">
                <a:solidFill>
                  <a:srgbClr val="6798BA"/>
                </a:solidFill>
                <a:latin typeface="Verdana" pitchFamily="34" charset="0"/>
              </a:rPr>
              <a:t>Бонус! Вавилонский интернет. </a:t>
            </a:r>
            <a:endParaRPr lang="ru-RU" sz="3200" smtClean="0">
              <a:solidFill>
                <a:srgbClr val="6798BA"/>
              </a:solidFill>
              <a:latin typeface="Verdana" pitchFamily="34" charset="0"/>
            </a:endParaRPr>
          </a:p>
        </p:txBody>
      </p:sp>
      <p:sp>
        <p:nvSpPr>
          <p:cNvPr id="19460" name="TextBox 11"/>
          <p:cNvSpPr txBox="1">
            <a:spLocks noChangeArrowheads="1"/>
          </p:cNvSpPr>
          <p:nvPr/>
        </p:nvSpPr>
        <p:spPr bwMode="auto">
          <a:xfrm>
            <a:off x="917575" y="6572250"/>
            <a:ext cx="2154238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900">
                <a:solidFill>
                  <a:schemeClr val="bg1"/>
                </a:solidFill>
                <a:latin typeface="Verdana" pitchFamily="34" charset="0"/>
              </a:rPr>
              <a:t>Мастер-класс «Покупка ссылок»</a:t>
            </a:r>
          </a:p>
        </p:txBody>
      </p:sp>
      <p:pic>
        <p:nvPicPr>
          <p:cNvPr id="19461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TextBox 13"/>
          <p:cNvSpPr txBox="1">
            <a:spLocks noChangeArrowheads="1"/>
          </p:cNvSpPr>
          <p:nvPr/>
        </p:nvSpPr>
        <p:spPr bwMode="auto">
          <a:xfrm>
            <a:off x="8750300" y="6572250"/>
            <a:ext cx="3159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800">
                <a:solidFill>
                  <a:schemeClr val="bg1"/>
                </a:solidFill>
                <a:latin typeface="Verdana" pitchFamily="34" charset="0"/>
              </a:rPr>
              <a:t>18</a:t>
            </a:r>
          </a:p>
        </p:txBody>
      </p:sp>
      <p:sp>
        <p:nvSpPr>
          <p:cNvPr id="19463" name="Содержимое 2"/>
          <p:cNvSpPr>
            <a:spLocks/>
          </p:cNvSpPr>
          <p:nvPr/>
        </p:nvSpPr>
        <p:spPr bwMode="auto">
          <a:xfrm>
            <a:off x="468313" y="1557338"/>
            <a:ext cx="489585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Font typeface="Calibri" pitchFamily="34" charset="0"/>
              <a:buChar char="•"/>
            </a:pPr>
            <a:r>
              <a:rPr lang="ru-RU" sz="1200" dirty="0"/>
              <a:t>В</a:t>
            </a:r>
            <a:r>
              <a:rPr lang="ru-RU" sz="1200" dirty="0">
                <a:latin typeface="Calibri" pitchFamily="34" charset="0"/>
              </a:rPr>
              <a:t> </a:t>
            </a:r>
            <a:r>
              <a:rPr lang="ru-RU" sz="1200" dirty="0"/>
              <a:t>некоторых</a:t>
            </a:r>
            <a:r>
              <a:rPr lang="ru-RU" sz="1200" dirty="0">
                <a:latin typeface="Calibri" pitchFamily="34" charset="0"/>
              </a:rPr>
              <a:t> местных </a:t>
            </a:r>
            <a:r>
              <a:rPr lang="ru-RU" sz="1200" dirty="0"/>
              <a:t>«</a:t>
            </a:r>
            <a:r>
              <a:rPr lang="ru-RU" sz="1200" dirty="0" err="1">
                <a:latin typeface="Calibri" pitchFamily="34" charset="0"/>
              </a:rPr>
              <a:t>Гуглах</a:t>
            </a:r>
            <a:r>
              <a:rPr lang="ru-RU" sz="1200" dirty="0"/>
              <a:t>»</a:t>
            </a:r>
            <a:r>
              <a:rPr lang="ru-RU" sz="1200" dirty="0">
                <a:latin typeface="Calibri" pitchFamily="34" charset="0"/>
              </a:rPr>
              <a:t> </a:t>
            </a:r>
            <a:r>
              <a:rPr lang="ru-RU" sz="1200" dirty="0" err="1">
                <a:latin typeface="Calibri" pitchFamily="34" charset="0"/>
              </a:rPr>
              <a:t>антиспам-технологии</a:t>
            </a:r>
            <a:r>
              <a:rPr lang="ru-RU" sz="1200" dirty="0">
                <a:latin typeface="Calibri" pitchFamily="34" charset="0"/>
              </a:rPr>
              <a:t> бывают неразвиты – например, в силу морфологических особенностей языка. </a:t>
            </a:r>
            <a:endParaRPr lang="ru-RU" sz="1200" dirty="0"/>
          </a:p>
          <a:p>
            <a:pPr marL="609600" indent="-609600">
              <a:spcBef>
                <a:spcPct val="20000"/>
              </a:spcBef>
              <a:buFont typeface="Calibri" pitchFamily="34" charset="0"/>
              <a:buChar char="•"/>
            </a:pPr>
            <a:endParaRPr lang="ru-RU" sz="1200" dirty="0"/>
          </a:p>
          <a:p>
            <a:pPr marL="609600" indent="-609600">
              <a:spcBef>
                <a:spcPct val="20000"/>
              </a:spcBef>
              <a:buFont typeface="Calibri" pitchFamily="34" charset="0"/>
              <a:buChar char="•"/>
            </a:pPr>
            <a:r>
              <a:rPr lang="ru-RU" sz="1200" dirty="0"/>
              <a:t>Чем</a:t>
            </a:r>
            <a:r>
              <a:rPr lang="ru-RU" sz="1200" dirty="0">
                <a:latin typeface="Calibri" pitchFamily="34" charset="0"/>
              </a:rPr>
              <a:t> более рынок </a:t>
            </a:r>
            <a:r>
              <a:rPr lang="ru-RU" sz="1200" dirty="0" err="1">
                <a:latin typeface="Calibri" pitchFamily="34" charset="0"/>
              </a:rPr>
              <a:t>интернет-рекламы</a:t>
            </a:r>
            <a:r>
              <a:rPr lang="ru-RU" sz="1200" dirty="0">
                <a:latin typeface="Calibri" pitchFamily="34" charset="0"/>
              </a:rPr>
              <a:t> насыщен финансами, тем</a:t>
            </a:r>
            <a:r>
              <a:rPr lang="ru-RU" sz="1200" dirty="0"/>
              <a:t> более развиты </a:t>
            </a:r>
            <a:r>
              <a:rPr lang="ru-RU" sz="1200" dirty="0" err="1"/>
              <a:t>антиспам-алогритмы</a:t>
            </a:r>
            <a:r>
              <a:rPr lang="ru-RU" sz="1200" dirty="0"/>
              <a:t>. И наоборот. </a:t>
            </a:r>
          </a:p>
          <a:p>
            <a:pPr marL="609600" indent="-609600">
              <a:spcBef>
                <a:spcPct val="20000"/>
              </a:spcBef>
              <a:buFont typeface="Calibri" pitchFamily="34" charset="0"/>
              <a:buChar char="•"/>
            </a:pPr>
            <a:endParaRPr lang="ru-RU" sz="1200" dirty="0"/>
          </a:p>
          <a:p>
            <a:pPr marL="609600" indent="-609600">
              <a:spcBef>
                <a:spcPct val="20000"/>
              </a:spcBef>
              <a:buFont typeface="Calibri" pitchFamily="34" charset="0"/>
              <a:buChar char="•"/>
            </a:pPr>
            <a:r>
              <a:rPr lang="ru-RU" sz="1200" dirty="0"/>
              <a:t>Но в условно «неразвитых» регионах все равно есть рынок </a:t>
            </a:r>
            <a:r>
              <a:rPr lang="en-US" sz="1200" dirty="0"/>
              <a:t>SEO</a:t>
            </a:r>
            <a:r>
              <a:rPr lang="ru-RU" sz="1200" dirty="0"/>
              <a:t>, хоть и небольшой</a:t>
            </a:r>
            <a:r>
              <a:rPr lang="en-US" sz="1200" dirty="0"/>
              <a:t>! </a:t>
            </a:r>
          </a:p>
          <a:p>
            <a:pPr marL="609600" indent="-609600">
              <a:spcBef>
                <a:spcPct val="20000"/>
              </a:spcBef>
              <a:buFont typeface="Calibri" pitchFamily="34" charset="0"/>
              <a:buChar char="•"/>
            </a:pPr>
            <a:endParaRPr lang="en-US" sz="1200" dirty="0"/>
          </a:p>
        </p:txBody>
      </p:sp>
      <p:pic>
        <p:nvPicPr>
          <p:cNvPr id="19464" name="Picture 10" descr="Картинка 119 из 54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425" y="1557338"/>
            <a:ext cx="2857500" cy="412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313" y="357188"/>
            <a:ext cx="8929687" cy="714375"/>
          </a:xfrm>
        </p:spPr>
        <p:txBody>
          <a:bodyPr/>
          <a:lstStyle/>
          <a:p>
            <a:pPr algn="l" eaLnBrk="1" hangingPunct="1"/>
            <a:r>
              <a:rPr lang="uk-UA" sz="3200" smtClean="0">
                <a:solidFill>
                  <a:srgbClr val="6798BA"/>
                </a:solidFill>
                <a:latin typeface="Verdana" pitchFamily="34" charset="0"/>
              </a:rPr>
              <a:t>Бонус! Вавилонский интернет. </a:t>
            </a:r>
            <a:endParaRPr lang="ru-RU" sz="3200" smtClean="0">
              <a:solidFill>
                <a:srgbClr val="6798BA"/>
              </a:solidFill>
              <a:latin typeface="Verdana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460" name="TextBox 11"/>
          <p:cNvSpPr txBox="1">
            <a:spLocks noChangeArrowheads="1"/>
          </p:cNvSpPr>
          <p:nvPr/>
        </p:nvSpPr>
        <p:spPr bwMode="auto">
          <a:xfrm>
            <a:off x="917575" y="6572250"/>
            <a:ext cx="2154238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900">
                <a:solidFill>
                  <a:schemeClr val="bg1"/>
                </a:solidFill>
                <a:latin typeface="Verdana" pitchFamily="34" charset="0"/>
              </a:rPr>
              <a:t>Мастер-класс «Покупка ссылок»</a:t>
            </a:r>
          </a:p>
        </p:txBody>
      </p:sp>
      <p:pic>
        <p:nvPicPr>
          <p:cNvPr id="19461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TextBox 13"/>
          <p:cNvSpPr txBox="1">
            <a:spLocks noChangeArrowheads="1"/>
          </p:cNvSpPr>
          <p:nvPr/>
        </p:nvSpPr>
        <p:spPr bwMode="auto">
          <a:xfrm>
            <a:off x="8750300" y="6572250"/>
            <a:ext cx="3159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800">
                <a:solidFill>
                  <a:schemeClr val="bg1"/>
                </a:solidFill>
                <a:latin typeface="Verdana" pitchFamily="34" charset="0"/>
              </a:rPr>
              <a:t>18</a:t>
            </a:r>
          </a:p>
        </p:txBody>
      </p:sp>
      <p:sp>
        <p:nvSpPr>
          <p:cNvPr id="19463" name="Содержимое 2"/>
          <p:cNvSpPr>
            <a:spLocks/>
          </p:cNvSpPr>
          <p:nvPr/>
        </p:nvSpPr>
        <p:spPr bwMode="auto">
          <a:xfrm>
            <a:off x="468313" y="1557338"/>
            <a:ext cx="489585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Font typeface="Calibri" pitchFamily="34" charset="0"/>
              <a:buChar char="•"/>
            </a:pPr>
            <a:r>
              <a:rPr lang="ru-RU" sz="1200" dirty="0"/>
              <a:t>В</a:t>
            </a:r>
            <a:r>
              <a:rPr lang="ru-RU" sz="1200" dirty="0">
                <a:latin typeface="Calibri" pitchFamily="34" charset="0"/>
              </a:rPr>
              <a:t> </a:t>
            </a:r>
            <a:r>
              <a:rPr lang="ru-RU" sz="1200" dirty="0"/>
              <a:t>некоторых</a:t>
            </a:r>
            <a:r>
              <a:rPr lang="ru-RU" sz="1200" dirty="0">
                <a:latin typeface="Calibri" pitchFamily="34" charset="0"/>
              </a:rPr>
              <a:t> местных </a:t>
            </a:r>
            <a:r>
              <a:rPr lang="ru-RU" sz="1200" dirty="0"/>
              <a:t>«</a:t>
            </a:r>
            <a:r>
              <a:rPr lang="ru-RU" sz="1200" dirty="0" err="1">
                <a:latin typeface="Calibri" pitchFamily="34" charset="0"/>
              </a:rPr>
              <a:t>Гуглах</a:t>
            </a:r>
            <a:r>
              <a:rPr lang="ru-RU" sz="1200" dirty="0"/>
              <a:t>»</a:t>
            </a:r>
            <a:r>
              <a:rPr lang="ru-RU" sz="1200" dirty="0">
                <a:latin typeface="Calibri" pitchFamily="34" charset="0"/>
              </a:rPr>
              <a:t> </a:t>
            </a:r>
            <a:r>
              <a:rPr lang="ru-RU" sz="1200" dirty="0" err="1">
                <a:latin typeface="Calibri" pitchFamily="34" charset="0"/>
              </a:rPr>
              <a:t>антиспам-технологии</a:t>
            </a:r>
            <a:r>
              <a:rPr lang="ru-RU" sz="1200" dirty="0">
                <a:latin typeface="Calibri" pitchFamily="34" charset="0"/>
              </a:rPr>
              <a:t> бывают неразвиты – например, в силу морфологических особенностей языка. </a:t>
            </a:r>
            <a:endParaRPr lang="ru-RU" sz="1200" dirty="0"/>
          </a:p>
          <a:p>
            <a:pPr marL="609600" indent="-609600">
              <a:spcBef>
                <a:spcPct val="20000"/>
              </a:spcBef>
              <a:buFont typeface="Calibri" pitchFamily="34" charset="0"/>
              <a:buChar char="•"/>
            </a:pPr>
            <a:endParaRPr lang="ru-RU" sz="1200" dirty="0"/>
          </a:p>
          <a:p>
            <a:pPr marL="609600" indent="-609600">
              <a:spcBef>
                <a:spcPct val="20000"/>
              </a:spcBef>
              <a:buFont typeface="Calibri" pitchFamily="34" charset="0"/>
              <a:buChar char="•"/>
            </a:pPr>
            <a:r>
              <a:rPr lang="ru-RU" sz="1200" dirty="0"/>
              <a:t>Чем</a:t>
            </a:r>
            <a:r>
              <a:rPr lang="ru-RU" sz="1200" dirty="0">
                <a:latin typeface="Calibri" pitchFamily="34" charset="0"/>
              </a:rPr>
              <a:t> более рынок </a:t>
            </a:r>
            <a:r>
              <a:rPr lang="ru-RU" sz="1200" dirty="0" err="1">
                <a:latin typeface="Calibri" pitchFamily="34" charset="0"/>
              </a:rPr>
              <a:t>интернет-рекламы</a:t>
            </a:r>
            <a:r>
              <a:rPr lang="ru-RU" sz="1200" dirty="0">
                <a:latin typeface="Calibri" pitchFamily="34" charset="0"/>
              </a:rPr>
              <a:t> насыщен финансами, тем</a:t>
            </a:r>
            <a:r>
              <a:rPr lang="ru-RU" sz="1200" dirty="0"/>
              <a:t> более развиты </a:t>
            </a:r>
            <a:r>
              <a:rPr lang="ru-RU" sz="1200" dirty="0" err="1"/>
              <a:t>антиспам-алогритмы</a:t>
            </a:r>
            <a:r>
              <a:rPr lang="ru-RU" sz="1200" dirty="0"/>
              <a:t>. И наоборот. </a:t>
            </a:r>
          </a:p>
          <a:p>
            <a:pPr marL="609600" indent="-609600">
              <a:spcBef>
                <a:spcPct val="20000"/>
              </a:spcBef>
              <a:buFont typeface="Calibri" pitchFamily="34" charset="0"/>
              <a:buChar char="•"/>
            </a:pPr>
            <a:endParaRPr lang="ru-RU" sz="1200" dirty="0"/>
          </a:p>
          <a:p>
            <a:pPr marL="609600" indent="-609600">
              <a:spcBef>
                <a:spcPct val="20000"/>
              </a:spcBef>
              <a:buFont typeface="Calibri" pitchFamily="34" charset="0"/>
              <a:buChar char="•"/>
            </a:pPr>
            <a:r>
              <a:rPr lang="ru-RU" sz="1200" dirty="0"/>
              <a:t>Но в условно «неразвитых» регионах все равно есть рынок </a:t>
            </a:r>
            <a:r>
              <a:rPr lang="en-US" sz="1200" dirty="0"/>
              <a:t>SEO</a:t>
            </a:r>
            <a:r>
              <a:rPr lang="ru-RU" sz="1200" dirty="0"/>
              <a:t>, хоть и небольшой</a:t>
            </a:r>
            <a:r>
              <a:rPr lang="en-US" sz="1200" dirty="0"/>
              <a:t>! </a:t>
            </a:r>
          </a:p>
          <a:p>
            <a:pPr marL="609600" indent="-609600">
              <a:spcBef>
                <a:spcPct val="20000"/>
              </a:spcBef>
              <a:buFont typeface="Calibri" pitchFamily="34" charset="0"/>
              <a:buChar char="•"/>
            </a:pPr>
            <a:endParaRPr lang="en-US" sz="1200" dirty="0"/>
          </a:p>
          <a:p>
            <a:pPr marL="609600" indent="-609600">
              <a:spcBef>
                <a:spcPct val="20000"/>
              </a:spcBef>
              <a:buFont typeface="Calibri" pitchFamily="34" charset="0"/>
              <a:buChar char="•"/>
            </a:pPr>
            <a:r>
              <a:rPr lang="uk-UA" sz="1200" dirty="0" err="1"/>
              <a:t>Наши</a:t>
            </a:r>
            <a:r>
              <a:rPr lang="uk-UA" sz="1200" dirty="0"/>
              <a:t> </a:t>
            </a:r>
            <a:r>
              <a:rPr lang="uk-UA" sz="1200" dirty="0" err="1"/>
              <a:t>ссылочные</a:t>
            </a:r>
            <a:r>
              <a:rPr lang="uk-UA" sz="1200" dirty="0"/>
              <a:t> </a:t>
            </a:r>
            <a:r>
              <a:rPr lang="uk-UA" sz="1200" dirty="0" err="1"/>
              <a:t>инструменты</a:t>
            </a:r>
            <a:r>
              <a:rPr lang="ru-RU" sz="1200" dirty="0"/>
              <a:t> могут поднять уровень бизнеса местных </a:t>
            </a:r>
            <a:r>
              <a:rPr lang="ru-RU" sz="1200" dirty="0" err="1"/>
              <a:t>интернет-маркетологов</a:t>
            </a:r>
            <a:r>
              <a:rPr lang="ru-RU" sz="1200" dirty="0"/>
              <a:t> во многих странах на качественно иной уровень. </a:t>
            </a:r>
          </a:p>
        </p:txBody>
      </p:sp>
      <p:pic>
        <p:nvPicPr>
          <p:cNvPr id="19464" name="Picture 10" descr="Картинка 119 из 54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425" y="1557338"/>
            <a:ext cx="2857500" cy="412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313" y="357188"/>
            <a:ext cx="8929687" cy="714375"/>
          </a:xfrm>
        </p:spPr>
        <p:txBody>
          <a:bodyPr/>
          <a:lstStyle/>
          <a:p>
            <a:pPr algn="l" eaLnBrk="1" hangingPunct="1"/>
            <a:r>
              <a:rPr lang="uk-UA" sz="3200" smtClean="0">
                <a:solidFill>
                  <a:srgbClr val="6798BA"/>
                </a:solidFill>
                <a:latin typeface="Verdana" pitchFamily="34" charset="0"/>
              </a:rPr>
              <a:t>Бонус! Вавилонский интернет. </a:t>
            </a:r>
            <a:endParaRPr lang="ru-RU" sz="3200" smtClean="0">
              <a:solidFill>
                <a:srgbClr val="6798BA"/>
              </a:solidFill>
              <a:latin typeface="Verdana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460" name="TextBox 11"/>
          <p:cNvSpPr txBox="1">
            <a:spLocks noChangeArrowheads="1"/>
          </p:cNvSpPr>
          <p:nvPr/>
        </p:nvSpPr>
        <p:spPr bwMode="auto">
          <a:xfrm>
            <a:off x="917575" y="6572250"/>
            <a:ext cx="2154238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900">
                <a:solidFill>
                  <a:schemeClr val="bg1"/>
                </a:solidFill>
                <a:latin typeface="Verdana" pitchFamily="34" charset="0"/>
              </a:rPr>
              <a:t>Мастер-класс «Покупка ссылок»</a:t>
            </a:r>
          </a:p>
        </p:txBody>
      </p:sp>
      <p:pic>
        <p:nvPicPr>
          <p:cNvPr id="19461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TextBox 13"/>
          <p:cNvSpPr txBox="1">
            <a:spLocks noChangeArrowheads="1"/>
          </p:cNvSpPr>
          <p:nvPr/>
        </p:nvSpPr>
        <p:spPr bwMode="auto">
          <a:xfrm>
            <a:off x="8750300" y="6572250"/>
            <a:ext cx="3159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800">
                <a:solidFill>
                  <a:schemeClr val="bg1"/>
                </a:solidFill>
                <a:latin typeface="Verdana" pitchFamily="34" charset="0"/>
              </a:rPr>
              <a:t>18</a:t>
            </a:r>
          </a:p>
        </p:txBody>
      </p:sp>
      <p:sp>
        <p:nvSpPr>
          <p:cNvPr id="19463" name="Содержимое 2"/>
          <p:cNvSpPr>
            <a:spLocks/>
          </p:cNvSpPr>
          <p:nvPr/>
        </p:nvSpPr>
        <p:spPr bwMode="auto">
          <a:xfrm>
            <a:off x="468313" y="1557338"/>
            <a:ext cx="489585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Font typeface="Calibri" pitchFamily="34" charset="0"/>
              <a:buChar char="•"/>
            </a:pPr>
            <a:r>
              <a:rPr lang="ru-RU" sz="1200"/>
              <a:t>В</a:t>
            </a:r>
            <a:r>
              <a:rPr lang="ru-RU" sz="1200">
                <a:latin typeface="Calibri" pitchFamily="34" charset="0"/>
              </a:rPr>
              <a:t> </a:t>
            </a:r>
            <a:r>
              <a:rPr lang="ru-RU" sz="1200"/>
              <a:t>некоторых</a:t>
            </a:r>
            <a:r>
              <a:rPr lang="ru-RU" sz="1200">
                <a:latin typeface="Calibri" pitchFamily="34" charset="0"/>
              </a:rPr>
              <a:t> местных </a:t>
            </a:r>
            <a:r>
              <a:rPr lang="ru-RU" sz="1200"/>
              <a:t>«</a:t>
            </a:r>
            <a:r>
              <a:rPr lang="ru-RU" sz="1200">
                <a:latin typeface="Calibri" pitchFamily="34" charset="0"/>
              </a:rPr>
              <a:t>Гуглах</a:t>
            </a:r>
            <a:r>
              <a:rPr lang="ru-RU" sz="1200"/>
              <a:t>»</a:t>
            </a:r>
            <a:r>
              <a:rPr lang="ru-RU" sz="1200">
                <a:latin typeface="Calibri" pitchFamily="34" charset="0"/>
              </a:rPr>
              <a:t> антиспам-технологии бывают неразвиты – например, в силу морфологических особенностей языка. </a:t>
            </a:r>
            <a:endParaRPr lang="ru-RU" sz="1200"/>
          </a:p>
          <a:p>
            <a:pPr marL="609600" indent="-609600">
              <a:spcBef>
                <a:spcPct val="20000"/>
              </a:spcBef>
              <a:buFont typeface="Calibri" pitchFamily="34" charset="0"/>
              <a:buChar char="•"/>
            </a:pPr>
            <a:endParaRPr lang="ru-RU" sz="1200"/>
          </a:p>
          <a:p>
            <a:pPr marL="609600" indent="-609600">
              <a:spcBef>
                <a:spcPct val="20000"/>
              </a:spcBef>
              <a:buFont typeface="Calibri" pitchFamily="34" charset="0"/>
              <a:buChar char="•"/>
            </a:pPr>
            <a:r>
              <a:rPr lang="ru-RU" sz="1200"/>
              <a:t>Чем</a:t>
            </a:r>
            <a:r>
              <a:rPr lang="ru-RU" sz="1200">
                <a:latin typeface="Calibri" pitchFamily="34" charset="0"/>
              </a:rPr>
              <a:t> более рынок интернет-рекламы насыщен финансами, тем</a:t>
            </a:r>
            <a:r>
              <a:rPr lang="ru-RU" sz="1200"/>
              <a:t> более развиты антиспам-алогритмы. И наоборот. </a:t>
            </a:r>
          </a:p>
          <a:p>
            <a:pPr marL="609600" indent="-609600">
              <a:spcBef>
                <a:spcPct val="20000"/>
              </a:spcBef>
              <a:buFont typeface="Calibri" pitchFamily="34" charset="0"/>
              <a:buChar char="•"/>
            </a:pPr>
            <a:endParaRPr lang="ru-RU" sz="1200"/>
          </a:p>
          <a:p>
            <a:pPr marL="609600" indent="-609600">
              <a:spcBef>
                <a:spcPct val="20000"/>
              </a:spcBef>
              <a:buFont typeface="Calibri" pitchFamily="34" charset="0"/>
              <a:buChar char="•"/>
            </a:pPr>
            <a:r>
              <a:rPr lang="ru-RU" sz="1200"/>
              <a:t>Но в условно «неразвитых» регионах все равно есть рынок </a:t>
            </a:r>
            <a:r>
              <a:rPr lang="en-US" sz="1200"/>
              <a:t>SEO</a:t>
            </a:r>
            <a:r>
              <a:rPr lang="ru-RU" sz="1200"/>
              <a:t>, хоть и небольшой</a:t>
            </a:r>
            <a:r>
              <a:rPr lang="en-US" sz="1200"/>
              <a:t>! </a:t>
            </a:r>
          </a:p>
          <a:p>
            <a:pPr marL="609600" indent="-609600">
              <a:spcBef>
                <a:spcPct val="20000"/>
              </a:spcBef>
              <a:buFont typeface="Calibri" pitchFamily="34" charset="0"/>
              <a:buChar char="•"/>
            </a:pPr>
            <a:endParaRPr lang="en-US" sz="1200"/>
          </a:p>
          <a:p>
            <a:pPr marL="609600" indent="-609600">
              <a:spcBef>
                <a:spcPct val="20000"/>
              </a:spcBef>
              <a:buFont typeface="Calibri" pitchFamily="34" charset="0"/>
              <a:buChar char="•"/>
            </a:pPr>
            <a:r>
              <a:rPr lang="uk-UA" sz="1200"/>
              <a:t>Наши ссылочные инструменты</a:t>
            </a:r>
            <a:r>
              <a:rPr lang="ru-RU" sz="1200"/>
              <a:t> могут поднять уровень бизнеса местных интернет-маркетологов во многих странах на качественно иной уровень. </a:t>
            </a:r>
          </a:p>
          <a:p>
            <a:pPr marL="609600" indent="-609600">
              <a:spcBef>
                <a:spcPct val="20000"/>
              </a:spcBef>
              <a:buFont typeface="Calibri" pitchFamily="34" charset="0"/>
              <a:buChar char="•"/>
            </a:pPr>
            <a:endParaRPr lang="uk-UA" sz="1200"/>
          </a:p>
          <a:p>
            <a:pPr marL="609600" indent="-609600">
              <a:spcBef>
                <a:spcPct val="20000"/>
              </a:spcBef>
              <a:buFont typeface="Calibri" pitchFamily="34" charset="0"/>
              <a:buChar char="•"/>
            </a:pPr>
            <a:r>
              <a:rPr lang="ru-RU" sz="1200"/>
              <a:t>Примеры «лазурных» стран – Израиль и Болгария.  Интересный  факт - ссылки с русскоязычных сайтов отлично работают для продвижения в указанных странах, а оптимизаторы, использующие наши биржи – процветают.</a:t>
            </a:r>
          </a:p>
        </p:txBody>
      </p:sp>
      <p:pic>
        <p:nvPicPr>
          <p:cNvPr id="19464" name="Picture 10" descr="Картинка 119 из 54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425" y="1557338"/>
            <a:ext cx="2857500" cy="412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F65DFB1-07C5-6140-B880-84312DE25994}" type="slidenum">
              <a:rPr lang="ru-RU" sz="1200">
                <a:solidFill>
                  <a:srgbClr val="898989"/>
                </a:solidFill>
                <a:latin typeface="Calibri" charset="0"/>
              </a:rPr>
              <a:pPr eaLnBrk="1" hangingPunct="1"/>
              <a:t>4</a:t>
            </a:fld>
            <a:endParaRPr lang="ru-RU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17411" name="Прямоугольник 11"/>
          <p:cNvSpPr>
            <a:spLocks noChangeArrowheads="1"/>
          </p:cNvSpPr>
          <p:nvPr/>
        </p:nvSpPr>
        <p:spPr bwMode="auto">
          <a:xfrm>
            <a:off x="323850" y="188912"/>
            <a:ext cx="720047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6798BA"/>
                </a:solidFill>
                <a:latin typeface="Verdana" charset="0"/>
              </a:rPr>
              <a:t>Тематические паттерны </a:t>
            </a:r>
            <a:r>
              <a:rPr lang="en-US" sz="2800" b="1" dirty="0" smtClean="0">
                <a:solidFill>
                  <a:srgbClr val="6798BA"/>
                </a:solidFill>
                <a:latin typeface="Verdana" charset="0"/>
              </a:rPr>
              <a:t>–</a:t>
            </a:r>
            <a:r>
              <a:rPr lang="ru-RU" sz="2800" b="1" dirty="0" smtClean="0">
                <a:solidFill>
                  <a:srgbClr val="6798BA"/>
                </a:solidFill>
                <a:latin typeface="Verdana" charset="0"/>
              </a:rPr>
              <a:t> наборы ссылок, сходные для сайтов одной тематики</a:t>
            </a:r>
            <a:endParaRPr lang="ru-RU" sz="2800" b="1" dirty="0"/>
          </a:p>
        </p:txBody>
      </p:sp>
      <p:sp>
        <p:nvSpPr>
          <p:cNvPr id="2" name="Rectangle 1"/>
          <p:cNvSpPr/>
          <p:nvPr/>
        </p:nvSpPr>
        <p:spPr>
          <a:xfrm>
            <a:off x="323528" y="1916832"/>
            <a:ext cx="64087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Для исследования были выбраны две наиболее популя</a:t>
            </a:r>
            <a:r>
              <a:rPr lang="ru-RU" sz="2800" dirty="0"/>
              <a:t>р</a:t>
            </a:r>
            <a:r>
              <a:rPr lang="ru-RU" sz="2800" dirty="0" smtClean="0"/>
              <a:t>ные тематики </a:t>
            </a:r>
            <a:r>
              <a:rPr lang="en-US" sz="2800" dirty="0" smtClean="0"/>
              <a:t>–</a:t>
            </a:r>
            <a:r>
              <a:rPr lang="ru-RU" sz="2800" dirty="0" smtClean="0"/>
              <a:t> </a:t>
            </a:r>
            <a:r>
              <a:rPr lang="ru-RU" sz="2800" b="1" dirty="0" smtClean="0"/>
              <a:t>Авто и Строительство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F65DFB1-07C5-6140-B880-84312DE25994}" type="slidenum">
              <a:rPr lang="ru-RU" sz="1200">
                <a:solidFill>
                  <a:srgbClr val="898989"/>
                </a:solidFill>
                <a:latin typeface="Calibri" charset="0"/>
              </a:rPr>
              <a:pPr eaLnBrk="1" hangingPunct="1"/>
              <a:t>5</a:t>
            </a:fld>
            <a:endParaRPr lang="ru-RU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17411" name="Прямоугольник 11"/>
          <p:cNvSpPr>
            <a:spLocks noChangeArrowheads="1"/>
          </p:cNvSpPr>
          <p:nvPr/>
        </p:nvSpPr>
        <p:spPr bwMode="auto">
          <a:xfrm>
            <a:off x="323850" y="188912"/>
            <a:ext cx="720047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6798BA"/>
                </a:solidFill>
                <a:latin typeface="Verdana" charset="0"/>
              </a:rPr>
              <a:t>Тематические паттерны </a:t>
            </a:r>
            <a:r>
              <a:rPr lang="en-US" sz="2800" b="1" dirty="0" smtClean="0">
                <a:solidFill>
                  <a:srgbClr val="6798BA"/>
                </a:solidFill>
                <a:latin typeface="Verdana" charset="0"/>
              </a:rPr>
              <a:t>–</a:t>
            </a:r>
            <a:r>
              <a:rPr lang="ru-RU" sz="2800" b="1" dirty="0" smtClean="0">
                <a:solidFill>
                  <a:srgbClr val="6798BA"/>
                </a:solidFill>
                <a:latin typeface="Verdana" charset="0"/>
              </a:rPr>
              <a:t> наборы ссылок, сходные для сайтов одной тематики</a:t>
            </a:r>
            <a:endParaRPr lang="ru-RU" sz="2800" b="1" dirty="0"/>
          </a:p>
        </p:txBody>
      </p:sp>
      <p:sp>
        <p:nvSpPr>
          <p:cNvPr id="2" name="Rectangle 1"/>
          <p:cNvSpPr/>
          <p:nvPr/>
        </p:nvSpPr>
        <p:spPr>
          <a:xfrm>
            <a:off x="323528" y="1916832"/>
            <a:ext cx="64087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Для исследования были выбраны две наиболее популя</a:t>
            </a:r>
            <a:r>
              <a:rPr lang="ru-RU" sz="2800" dirty="0"/>
              <a:t>р</a:t>
            </a:r>
            <a:r>
              <a:rPr lang="ru-RU" sz="2800" dirty="0" smtClean="0"/>
              <a:t>ные тематики </a:t>
            </a:r>
            <a:r>
              <a:rPr lang="en-US" sz="2800" dirty="0" smtClean="0"/>
              <a:t>–</a:t>
            </a:r>
            <a:r>
              <a:rPr lang="ru-RU" sz="2800" dirty="0" smtClean="0"/>
              <a:t> </a:t>
            </a:r>
            <a:r>
              <a:rPr lang="ru-RU" sz="2800" b="1" dirty="0" smtClean="0"/>
              <a:t>Авто и Строительство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395536" y="3501008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Было проанализировано</a:t>
            </a:r>
            <a:r>
              <a:rPr lang="en-US" dirty="0" smtClean="0"/>
              <a:t>:</a:t>
            </a:r>
            <a:endParaRPr lang="ru-RU" dirty="0" smtClean="0"/>
          </a:p>
          <a:p>
            <a:endParaRPr lang="en-US" dirty="0" smtClean="0"/>
          </a:p>
          <a:p>
            <a:r>
              <a:rPr lang="ru-RU" dirty="0" smtClean="0"/>
              <a:t>В тематике Авто</a:t>
            </a:r>
            <a:r>
              <a:rPr lang="en-US" dirty="0" smtClean="0"/>
              <a:t>:</a:t>
            </a:r>
          </a:p>
          <a:p>
            <a:r>
              <a:rPr lang="en-US" dirty="0" smtClean="0"/>
              <a:t>–</a:t>
            </a:r>
            <a:r>
              <a:rPr lang="ru-RU" dirty="0" smtClean="0"/>
              <a:t> 3900 запросов</a:t>
            </a:r>
            <a:endParaRPr lang="en-US" dirty="0" smtClean="0"/>
          </a:p>
          <a:p>
            <a:r>
              <a:rPr lang="en-US" dirty="0" smtClean="0"/>
              <a:t>–</a:t>
            </a:r>
            <a:r>
              <a:rPr lang="ru-RU" dirty="0" smtClean="0"/>
              <a:t> 3000 доменов</a:t>
            </a:r>
            <a:endParaRPr lang="en-US" dirty="0" smtClean="0"/>
          </a:p>
          <a:p>
            <a:r>
              <a:rPr lang="en-US" dirty="0" smtClean="0"/>
              <a:t>–</a:t>
            </a:r>
            <a:r>
              <a:rPr lang="ru-RU" dirty="0" smtClean="0"/>
              <a:t> 8900 </a:t>
            </a:r>
            <a:r>
              <a:rPr lang="ru-RU" dirty="0" err="1" smtClean="0"/>
              <a:t>урлов</a:t>
            </a:r>
            <a:r>
              <a:rPr lang="ru-RU" dirty="0" smtClean="0"/>
              <a:t> </a:t>
            </a:r>
            <a:endParaRPr lang="en-US" dirty="0" smtClean="0"/>
          </a:p>
          <a:p>
            <a:r>
              <a:rPr lang="en-US" dirty="0" smtClean="0"/>
              <a:t>–</a:t>
            </a:r>
            <a:r>
              <a:rPr lang="ru-RU" dirty="0" smtClean="0"/>
              <a:t> более 300000 ссылок</a:t>
            </a: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11960" y="4077072"/>
            <a:ext cx="73448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тематике Строительство</a:t>
            </a:r>
            <a:r>
              <a:rPr lang="en-US" dirty="0" smtClean="0"/>
              <a:t>:</a:t>
            </a:r>
          </a:p>
          <a:p>
            <a:r>
              <a:rPr lang="en-US" dirty="0" smtClean="0"/>
              <a:t>–</a:t>
            </a:r>
            <a:r>
              <a:rPr lang="ru-RU" dirty="0" smtClean="0"/>
              <a:t> 3300 запросов</a:t>
            </a:r>
            <a:endParaRPr lang="en-US" dirty="0" smtClean="0"/>
          </a:p>
          <a:p>
            <a:r>
              <a:rPr lang="ru-RU" dirty="0" smtClean="0"/>
              <a:t>–</a:t>
            </a:r>
            <a:r>
              <a:rPr lang="en-US" dirty="0" smtClean="0"/>
              <a:t> 8950 </a:t>
            </a:r>
            <a:r>
              <a:rPr lang="ru-RU" dirty="0" smtClean="0"/>
              <a:t>доменов </a:t>
            </a:r>
            <a:endParaRPr lang="en-US" dirty="0" smtClean="0"/>
          </a:p>
          <a:p>
            <a:r>
              <a:rPr lang="en-US" dirty="0" smtClean="0"/>
              <a:t>–</a:t>
            </a:r>
            <a:r>
              <a:rPr lang="ru-RU" dirty="0" smtClean="0"/>
              <a:t> 13000 </a:t>
            </a:r>
            <a:r>
              <a:rPr lang="ru-RU" dirty="0" err="1" smtClean="0"/>
              <a:t>урлов</a:t>
            </a:r>
            <a:r>
              <a:rPr lang="ru-RU" dirty="0" smtClean="0"/>
              <a:t> </a:t>
            </a:r>
            <a:endParaRPr lang="en-US" dirty="0" smtClean="0"/>
          </a:p>
          <a:p>
            <a:r>
              <a:rPr lang="en-US" dirty="0" smtClean="0"/>
              <a:t>–</a:t>
            </a:r>
            <a:r>
              <a:rPr lang="ru-RU" dirty="0" smtClean="0"/>
              <a:t> более 450000 ссылок 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Box 13"/>
          <p:cNvSpPr txBox="1">
            <a:spLocks noChangeArrowheads="1"/>
          </p:cNvSpPr>
          <p:nvPr/>
        </p:nvSpPr>
        <p:spPr bwMode="auto">
          <a:xfrm>
            <a:off x="8750300" y="6572250"/>
            <a:ext cx="2508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ru-RU" sz="800">
                <a:solidFill>
                  <a:schemeClr val="bg1"/>
                </a:solidFill>
                <a:latin typeface="Verdana" charset="0"/>
              </a:rPr>
              <a:t>5</a:t>
            </a:r>
          </a:p>
        </p:txBody>
      </p:sp>
      <p:sp>
        <p:nvSpPr>
          <p:cNvPr id="19460" name="Содержимое 2"/>
          <p:cNvSpPr>
            <a:spLocks noGrp="1"/>
          </p:cNvSpPr>
          <p:nvPr>
            <p:ph idx="1"/>
          </p:nvPr>
        </p:nvSpPr>
        <p:spPr>
          <a:xfrm>
            <a:off x="755576" y="836712"/>
            <a:ext cx="4895850" cy="547206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sz="2000" b="1" dirty="0" smtClean="0">
                <a:latin typeface="Verdana" charset="0"/>
              </a:rPr>
              <a:t>Параметры исследования</a:t>
            </a:r>
            <a:endParaRPr lang="ru-RU" sz="2000" b="1" dirty="0">
              <a:latin typeface="Verdana" charset="0"/>
            </a:endParaRPr>
          </a:p>
          <a:p>
            <a:pPr eaLnBrk="1" hangingPunct="1">
              <a:buFont typeface="Arial" charset="0"/>
              <a:buNone/>
            </a:pPr>
            <a:endParaRPr lang="en-US" sz="2000" dirty="0" smtClean="0">
              <a:latin typeface="Verdana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2000" b="1" dirty="0" smtClean="0">
                <a:latin typeface="Verdana" charset="0"/>
              </a:rPr>
              <a:t>Тексты ссылок</a:t>
            </a:r>
            <a:r>
              <a:rPr lang="en-US" sz="2000" b="1" dirty="0" smtClean="0">
                <a:latin typeface="Verdana" charset="0"/>
              </a:rPr>
              <a:t>:</a:t>
            </a:r>
          </a:p>
          <a:p>
            <a:pPr eaLnBrk="1" hangingPunct="1">
              <a:buFontTx/>
              <a:buChar char="-"/>
            </a:pPr>
            <a:r>
              <a:rPr lang="en-US" sz="2000" dirty="0" err="1" smtClean="0">
                <a:latin typeface="Verdana" charset="0"/>
              </a:rPr>
              <a:t>А</a:t>
            </a:r>
            <a:r>
              <a:rPr lang="ru-RU" sz="2000" dirty="0" err="1" smtClean="0">
                <a:latin typeface="Verdana" charset="0"/>
              </a:rPr>
              <a:t>нализ</a:t>
            </a:r>
            <a:r>
              <a:rPr lang="ru-RU" sz="2000" dirty="0" smtClean="0">
                <a:latin typeface="Verdana" charset="0"/>
              </a:rPr>
              <a:t> окружающего текста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latin typeface="Verdana" charset="0"/>
              </a:rPr>
              <a:t>Точные вхождения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latin typeface="Verdana" charset="0"/>
              </a:rPr>
              <a:t>Естественные ссылки</a:t>
            </a:r>
          </a:p>
          <a:p>
            <a:pPr eaLnBrk="1" hangingPunct="1">
              <a:buFontTx/>
              <a:buChar char="-"/>
            </a:pPr>
            <a:endParaRPr lang="en-US" sz="1400" dirty="0" smtClean="0">
              <a:latin typeface="Verdana" charset="0"/>
            </a:endParaRPr>
          </a:p>
          <a:p>
            <a:pPr eaLnBrk="1" hangingPunct="1">
              <a:buFont typeface="Arial" charset="0"/>
              <a:buNone/>
            </a:pPr>
            <a:endParaRPr lang="en-US" sz="1400" dirty="0">
              <a:latin typeface="Verdana" charset="0"/>
            </a:endParaRPr>
          </a:p>
          <a:p>
            <a:pPr eaLnBrk="1" hangingPunct="1">
              <a:buFont typeface="Arial" charset="0"/>
              <a:buNone/>
            </a:pPr>
            <a:endParaRPr lang="ru-RU" sz="1400" dirty="0">
              <a:latin typeface="Verdana" charset="0"/>
            </a:endParaRPr>
          </a:p>
        </p:txBody>
      </p:sp>
      <p:sp>
        <p:nvSpPr>
          <p:cNvPr id="19461" name="Прямоугольник 11"/>
          <p:cNvSpPr>
            <a:spLocks noChangeArrowheads="1"/>
          </p:cNvSpPr>
          <p:nvPr/>
        </p:nvSpPr>
        <p:spPr bwMode="auto">
          <a:xfrm>
            <a:off x="323850" y="188913"/>
            <a:ext cx="33979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Тематические паттерны</a:t>
            </a:r>
            <a:endParaRPr lang="ru-RU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Box 13"/>
          <p:cNvSpPr txBox="1">
            <a:spLocks noChangeArrowheads="1"/>
          </p:cNvSpPr>
          <p:nvPr/>
        </p:nvSpPr>
        <p:spPr bwMode="auto">
          <a:xfrm>
            <a:off x="8750300" y="6572250"/>
            <a:ext cx="2508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ru-RU" sz="800">
                <a:solidFill>
                  <a:schemeClr val="bg1"/>
                </a:solidFill>
                <a:latin typeface="Verdana" charset="0"/>
              </a:rPr>
              <a:t>5</a:t>
            </a:r>
          </a:p>
        </p:txBody>
      </p:sp>
      <p:sp>
        <p:nvSpPr>
          <p:cNvPr id="19460" name="Содержимое 2"/>
          <p:cNvSpPr>
            <a:spLocks noGrp="1"/>
          </p:cNvSpPr>
          <p:nvPr>
            <p:ph idx="1"/>
          </p:nvPr>
        </p:nvSpPr>
        <p:spPr>
          <a:xfrm>
            <a:off x="755576" y="836712"/>
            <a:ext cx="4895850" cy="547206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sz="2000" b="1" dirty="0" smtClean="0">
                <a:latin typeface="Verdana" charset="0"/>
              </a:rPr>
              <a:t>Параметры исследования</a:t>
            </a:r>
            <a:endParaRPr lang="ru-RU" sz="2000" b="1" dirty="0">
              <a:latin typeface="Verdana" charset="0"/>
            </a:endParaRPr>
          </a:p>
          <a:p>
            <a:pPr eaLnBrk="1" hangingPunct="1">
              <a:buFont typeface="Arial" charset="0"/>
              <a:buNone/>
            </a:pPr>
            <a:endParaRPr lang="en-US" sz="2000" dirty="0" smtClean="0">
              <a:latin typeface="Verdana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2000" b="1" dirty="0" smtClean="0">
                <a:latin typeface="Verdana" charset="0"/>
              </a:rPr>
              <a:t>Тексты ссылок</a:t>
            </a:r>
            <a:r>
              <a:rPr lang="en-US" sz="2000" b="1" dirty="0" smtClean="0">
                <a:latin typeface="Verdana" charset="0"/>
              </a:rPr>
              <a:t>:</a:t>
            </a:r>
          </a:p>
          <a:p>
            <a:pPr eaLnBrk="1" hangingPunct="1">
              <a:buFontTx/>
              <a:buChar char="-"/>
            </a:pPr>
            <a:r>
              <a:rPr lang="en-US" sz="2000" dirty="0" err="1" smtClean="0">
                <a:latin typeface="Verdana" charset="0"/>
              </a:rPr>
              <a:t>А</a:t>
            </a:r>
            <a:r>
              <a:rPr lang="ru-RU" sz="2000" dirty="0" err="1" smtClean="0">
                <a:latin typeface="Verdana" charset="0"/>
              </a:rPr>
              <a:t>нализ</a:t>
            </a:r>
            <a:r>
              <a:rPr lang="ru-RU" sz="2000" dirty="0" smtClean="0">
                <a:latin typeface="Verdana" charset="0"/>
              </a:rPr>
              <a:t> окружающего текста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latin typeface="Verdana" charset="0"/>
              </a:rPr>
              <a:t>Точные вхождения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latin typeface="Verdana" charset="0"/>
              </a:rPr>
              <a:t>Естественные ссылки</a:t>
            </a:r>
          </a:p>
          <a:p>
            <a:pPr eaLnBrk="1" hangingPunct="1">
              <a:buFont typeface="Arial" charset="0"/>
              <a:buNone/>
            </a:pPr>
            <a:endParaRPr lang="ru-RU" sz="2000" b="1" dirty="0" smtClean="0">
              <a:latin typeface="Verdana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2000" b="1" dirty="0" smtClean="0">
                <a:latin typeface="Verdana" charset="0"/>
              </a:rPr>
              <a:t>Рекламные площадки</a:t>
            </a:r>
            <a:r>
              <a:rPr lang="en-US" sz="2000" b="1" dirty="0" smtClean="0">
                <a:latin typeface="Verdana" charset="0"/>
              </a:rPr>
              <a:t>:</a:t>
            </a:r>
            <a:endParaRPr lang="ru-RU" sz="2000" b="1" dirty="0">
              <a:latin typeface="Verdana" charset="0"/>
            </a:endParaRPr>
          </a:p>
          <a:p>
            <a:pPr eaLnBrk="1" hangingPunct="1">
              <a:buFontTx/>
              <a:buChar char="-"/>
            </a:pPr>
            <a:r>
              <a:rPr lang="ru-RU" sz="2000" dirty="0" smtClean="0">
                <a:latin typeface="Verdana" charset="0"/>
              </a:rPr>
              <a:t>ЯК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latin typeface="Verdana" charset="0"/>
              </a:rPr>
              <a:t>Тематика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latin typeface="Verdana" charset="0"/>
              </a:rPr>
              <a:t>ТИЦ</a:t>
            </a:r>
            <a:endParaRPr lang="ru-RU" sz="2000" dirty="0" smtClean="0">
              <a:latin typeface="Verdana" charset="0"/>
            </a:endParaRPr>
          </a:p>
          <a:p>
            <a:pPr eaLnBrk="1" hangingPunct="1">
              <a:buFont typeface="Arial" charset="0"/>
              <a:buNone/>
            </a:pPr>
            <a:endParaRPr lang="en-US" sz="2000" dirty="0">
              <a:latin typeface="Verdana" charset="0"/>
            </a:endParaRPr>
          </a:p>
          <a:p>
            <a:pPr eaLnBrk="1" hangingPunct="1">
              <a:buFontTx/>
              <a:buChar char="-"/>
            </a:pPr>
            <a:endParaRPr lang="en-US" sz="1400" dirty="0" smtClean="0">
              <a:latin typeface="Verdana" charset="0"/>
            </a:endParaRPr>
          </a:p>
          <a:p>
            <a:pPr eaLnBrk="1" hangingPunct="1">
              <a:buFont typeface="Arial" charset="0"/>
              <a:buNone/>
            </a:pPr>
            <a:endParaRPr lang="en-US" sz="1400" dirty="0">
              <a:latin typeface="Verdana" charset="0"/>
            </a:endParaRPr>
          </a:p>
          <a:p>
            <a:pPr eaLnBrk="1" hangingPunct="1">
              <a:buFont typeface="Arial" charset="0"/>
              <a:buNone/>
            </a:pPr>
            <a:endParaRPr lang="ru-RU" sz="1400" dirty="0">
              <a:latin typeface="Verdana" charset="0"/>
            </a:endParaRPr>
          </a:p>
        </p:txBody>
      </p:sp>
      <p:sp>
        <p:nvSpPr>
          <p:cNvPr id="19461" name="Прямоугольник 11"/>
          <p:cNvSpPr>
            <a:spLocks noChangeArrowheads="1"/>
          </p:cNvSpPr>
          <p:nvPr/>
        </p:nvSpPr>
        <p:spPr bwMode="auto">
          <a:xfrm>
            <a:off x="323850" y="188913"/>
            <a:ext cx="33979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Тематические паттерны</a:t>
            </a:r>
            <a:endParaRPr lang="ru-RU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Box 13"/>
          <p:cNvSpPr txBox="1">
            <a:spLocks noChangeArrowheads="1"/>
          </p:cNvSpPr>
          <p:nvPr/>
        </p:nvSpPr>
        <p:spPr bwMode="auto">
          <a:xfrm>
            <a:off x="8750300" y="6572250"/>
            <a:ext cx="2508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ru-RU" sz="800">
                <a:solidFill>
                  <a:schemeClr val="bg1"/>
                </a:solidFill>
                <a:latin typeface="Verdana" charset="0"/>
              </a:rPr>
              <a:t>5</a:t>
            </a:r>
          </a:p>
        </p:txBody>
      </p:sp>
      <p:sp>
        <p:nvSpPr>
          <p:cNvPr id="19460" name="Содержимое 2"/>
          <p:cNvSpPr>
            <a:spLocks noGrp="1"/>
          </p:cNvSpPr>
          <p:nvPr>
            <p:ph idx="1"/>
          </p:nvPr>
        </p:nvSpPr>
        <p:spPr>
          <a:xfrm>
            <a:off x="755576" y="836712"/>
            <a:ext cx="4895850" cy="547206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sz="2000" b="1" dirty="0" smtClean="0">
                <a:latin typeface="Verdana" charset="0"/>
              </a:rPr>
              <a:t>Параметры исследования</a:t>
            </a:r>
            <a:endParaRPr lang="ru-RU" sz="2000" b="1" dirty="0">
              <a:latin typeface="Verdana" charset="0"/>
            </a:endParaRPr>
          </a:p>
          <a:p>
            <a:pPr eaLnBrk="1" hangingPunct="1">
              <a:buFont typeface="Arial" charset="0"/>
              <a:buNone/>
            </a:pPr>
            <a:endParaRPr lang="en-US" sz="2000" dirty="0" smtClean="0">
              <a:latin typeface="Verdana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2000" b="1" dirty="0" smtClean="0">
                <a:latin typeface="Verdana" charset="0"/>
              </a:rPr>
              <a:t>Тексты ссылок</a:t>
            </a:r>
            <a:r>
              <a:rPr lang="en-US" sz="2000" b="1" dirty="0" smtClean="0">
                <a:latin typeface="Verdana" charset="0"/>
              </a:rPr>
              <a:t>:</a:t>
            </a:r>
          </a:p>
          <a:p>
            <a:pPr eaLnBrk="1" hangingPunct="1">
              <a:buFontTx/>
              <a:buChar char="-"/>
            </a:pPr>
            <a:r>
              <a:rPr lang="en-US" sz="2000" dirty="0" err="1" smtClean="0">
                <a:latin typeface="Verdana" charset="0"/>
              </a:rPr>
              <a:t>А</a:t>
            </a:r>
            <a:r>
              <a:rPr lang="ru-RU" sz="2000" dirty="0" err="1" smtClean="0">
                <a:latin typeface="Verdana" charset="0"/>
              </a:rPr>
              <a:t>нализ</a:t>
            </a:r>
            <a:r>
              <a:rPr lang="ru-RU" sz="2000" dirty="0" smtClean="0">
                <a:latin typeface="Verdana" charset="0"/>
              </a:rPr>
              <a:t> окружающего текста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latin typeface="Verdana" charset="0"/>
              </a:rPr>
              <a:t>Точные вхождения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latin typeface="Verdana" charset="0"/>
              </a:rPr>
              <a:t>Естественные ссылки</a:t>
            </a:r>
          </a:p>
          <a:p>
            <a:pPr eaLnBrk="1" hangingPunct="1">
              <a:buFont typeface="Arial" charset="0"/>
              <a:buNone/>
            </a:pPr>
            <a:endParaRPr lang="ru-RU" sz="2000" b="1" dirty="0" smtClean="0">
              <a:latin typeface="Verdana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2000" b="1" dirty="0" smtClean="0">
                <a:latin typeface="Verdana" charset="0"/>
              </a:rPr>
              <a:t>Рекламные площадки</a:t>
            </a:r>
            <a:r>
              <a:rPr lang="en-US" sz="2000" b="1" dirty="0" smtClean="0">
                <a:latin typeface="Verdana" charset="0"/>
              </a:rPr>
              <a:t>:</a:t>
            </a:r>
            <a:endParaRPr lang="ru-RU" sz="2000" b="1" dirty="0">
              <a:latin typeface="Verdana" charset="0"/>
            </a:endParaRPr>
          </a:p>
          <a:p>
            <a:pPr eaLnBrk="1" hangingPunct="1">
              <a:buFontTx/>
              <a:buChar char="-"/>
            </a:pPr>
            <a:r>
              <a:rPr lang="ru-RU" sz="2000" dirty="0" smtClean="0">
                <a:latin typeface="Verdana" charset="0"/>
              </a:rPr>
              <a:t>ЯК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latin typeface="Verdana" charset="0"/>
              </a:rPr>
              <a:t>Тематика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latin typeface="Verdana" charset="0"/>
              </a:rPr>
              <a:t>ТИЦ</a:t>
            </a:r>
            <a:endParaRPr lang="ru-RU" sz="2000" dirty="0" smtClean="0">
              <a:latin typeface="Verdana" charset="0"/>
            </a:endParaRPr>
          </a:p>
          <a:p>
            <a:pPr eaLnBrk="1" hangingPunct="1">
              <a:buFont typeface="Arial" charset="0"/>
              <a:buNone/>
            </a:pPr>
            <a:endParaRPr lang="en-US" sz="2000" dirty="0">
              <a:latin typeface="Verdana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2000" b="1" dirty="0" smtClean="0">
                <a:latin typeface="Verdana" charset="0"/>
              </a:rPr>
              <a:t>Страницы</a:t>
            </a:r>
            <a:r>
              <a:rPr lang="en-US" sz="2000" b="1" dirty="0" smtClean="0">
                <a:latin typeface="Verdana" charset="0"/>
              </a:rPr>
              <a:t>:</a:t>
            </a:r>
            <a:endParaRPr lang="ru-RU" sz="2000" b="1" dirty="0" smtClean="0">
              <a:latin typeface="Verdana" charset="0"/>
            </a:endParaRPr>
          </a:p>
          <a:p>
            <a:pPr eaLnBrk="1" hangingPunct="1">
              <a:buFontTx/>
              <a:buChar char="-"/>
            </a:pPr>
            <a:r>
              <a:rPr lang="ru-RU" sz="2000" dirty="0" smtClean="0">
                <a:latin typeface="Verdana" charset="0"/>
              </a:rPr>
              <a:t>Количество ВС</a:t>
            </a:r>
          </a:p>
          <a:p>
            <a:pPr eaLnBrk="1" hangingPunct="1">
              <a:buFontTx/>
              <a:buChar char="-"/>
            </a:pPr>
            <a:r>
              <a:rPr lang="en-US" sz="2000" dirty="0" smtClean="0">
                <a:latin typeface="Verdana" charset="0"/>
              </a:rPr>
              <a:t>PR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latin typeface="Verdana" charset="0"/>
              </a:rPr>
              <a:t>УВ</a:t>
            </a:r>
          </a:p>
          <a:p>
            <a:pPr eaLnBrk="1" hangingPunct="1">
              <a:buFontTx/>
              <a:buChar char="-"/>
            </a:pPr>
            <a:endParaRPr lang="en-US" sz="1400" dirty="0" smtClean="0">
              <a:latin typeface="Verdana" charset="0"/>
            </a:endParaRPr>
          </a:p>
          <a:p>
            <a:pPr eaLnBrk="1" hangingPunct="1">
              <a:buFont typeface="Arial" charset="0"/>
              <a:buNone/>
            </a:pPr>
            <a:endParaRPr lang="en-US" sz="1400" dirty="0">
              <a:latin typeface="Verdana" charset="0"/>
            </a:endParaRPr>
          </a:p>
          <a:p>
            <a:pPr eaLnBrk="1" hangingPunct="1">
              <a:buFont typeface="Arial" charset="0"/>
              <a:buNone/>
            </a:pPr>
            <a:endParaRPr lang="ru-RU" sz="1400" dirty="0">
              <a:latin typeface="Verdana" charset="0"/>
            </a:endParaRPr>
          </a:p>
        </p:txBody>
      </p:sp>
      <p:sp>
        <p:nvSpPr>
          <p:cNvPr id="19461" name="Прямоугольник 11"/>
          <p:cNvSpPr>
            <a:spLocks noChangeArrowheads="1"/>
          </p:cNvSpPr>
          <p:nvPr/>
        </p:nvSpPr>
        <p:spPr bwMode="auto">
          <a:xfrm>
            <a:off x="323850" y="188913"/>
            <a:ext cx="33979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Тематические паттерны</a:t>
            </a:r>
            <a:endParaRPr lang="ru-RU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F6041-B043-B240-A020-C97155F7883D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323850" y="188913"/>
            <a:ext cx="33979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6798BA"/>
                </a:solidFill>
                <a:latin typeface="Verdana" charset="0"/>
              </a:rPr>
              <a:t>Тематические паттерны</a:t>
            </a:r>
            <a:endParaRPr lang="ru-RU" b="1" dirty="0"/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7992888" cy="5472062"/>
          </a:xfrm>
        </p:spPr>
        <p:txBody>
          <a:bodyPr/>
          <a:lstStyle/>
          <a:p>
            <a:pPr marL="0" indent="0" eaLnBrk="1" hangingPunct="1">
              <a:buNone/>
            </a:pPr>
            <a:endParaRPr lang="ru-RU" sz="2000" b="1" dirty="0" smtClean="0">
              <a:latin typeface="Verdana" charset="0"/>
            </a:endParaRPr>
          </a:p>
          <a:p>
            <a:pPr marL="0" indent="0" eaLnBrk="1" hangingPunct="1">
              <a:buNone/>
            </a:pPr>
            <a:r>
              <a:rPr lang="ru-RU" sz="2000" b="1" dirty="0" smtClean="0">
                <a:latin typeface="Verdana" charset="0"/>
              </a:rPr>
              <a:t>Параметры исследования</a:t>
            </a:r>
            <a:endParaRPr lang="ru-RU" sz="2000" b="1" dirty="0">
              <a:latin typeface="Verdana" charset="0"/>
            </a:endParaRPr>
          </a:p>
          <a:p>
            <a:pPr eaLnBrk="1" hangingPunct="1">
              <a:buFont typeface="Arial" charset="0"/>
              <a:buNone/>
            </a:pPr>
            <a:endParaRPr lang="en-US" sz="2000" dirty="0" smtClean="0">
              <a:latin typeface="Verdana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2000" dirty="0" smtClean="0">
                <a:latin typeface="Verdana" charset="0"/>
              </a:rPr>
              <a:t>Успешный проект </a:t>
            </a:r>
            <a:r>
              <a:rPr lang="en-US" sz="2000" dirty="0" smtClean="0">
                <a:latin typeface="Verdana" charset="0"/>
              </a:rPr>
              <a:t>–</a:t>
            </a:r>
            <a:r>
              <a:rPr lang="ru-RU" sz="2000" dirty="0" smtClean="0">
                <a:latin typeface="Verdana" charset="0"/>
              </a:rPr>
              <a:t> ключевой запрос в топ10 или за последние 6 месяцев +20 позиций</a:t>
            </a:r>
          </a:p>
          <a:p>
            <a:pPr eaLnBrk="1" hangingPunct="1">
              <a:buFont typeface="Arial" charset="0"/>
              <a:buNone/>
            </a:pPr>
            <a:endParaRPr lang="en-US" sz="2000" dirty="0">
              <a:latin typeface="Verdana" charset="0"/>
            </a:endParaRPr>
          </a:p>
          <a:p>
            <a:pPr eaLnBrk="1" hangingPunct="1">
              <a:buFont typeface="Arial" charset="0"/>
              <a:buNone/>
            </a:pPr>
            <a:endParaRPr lang="ru-RU" sz="2000" dirty="0">
              <a:latin typeface="Verdana" charset="0"/>
            </a:endParaRPr>
          </a:p>
          <a:p>
            <a:pPr eaLnBrk="1" hangingPunct="1">
              <a:buFont typeface="Arial" charset="0"/>
              <a:buNone/>
            </a:pPr>
            <a:endParaRPr lang="ru-RU" sz="2000" dirty="0" smtClean="0">
              <a:latin typeface="Verdana" charset="0"/>
            </a:endParaRPr>
          </a:p>
          <a:p>
            <a:pPr eaLnBrk="1" hangingPunct="1">
              <a:buFontTx/>
              <a:buChar char="-"/>
            </a:pPr>
            <a:endParaRPr lang="en-US" sz="1400" dirty="0" smtClean="0">
              <a:latin typeface="Verdana" charset="0"/>
            </a:endParaRPr>
          </a:p>
          <a:p>
            <a:pPr eaLnBrk="1" hangingPunct="1">
              <a:buFont typeface="Arial" charset="0"/>
              <a:buNone/>
            </a:pPr>
            <a:endParaRPr lang="en-US" sz="1400" dirty="0">
              <a:latin typeface="Verdana" charset="0"/>
            </a:endParaRPr>
          </a:p>
          <a:p>
            <a:pPr eaLnBrk="1" hangingPunct="1">
              <a:buFont typeface="Arial" charset="0"/>
              <a:buNone/>
            </a:pPr>
            <a:endParaRPr lang="ru-RU" sz="1400" dirty="0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793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3525</TotalTime>
  <Words>1479</Words>
  <Application>Microsoft Macintosh PowerPoint</Application>
  <PresentationFormat>On-screen Show (4:3)</PresentationFormat>
  <Paragraphs>449</Paragraphs>
  <Slides>39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Тема Office</vt:lpstr>
      <vt:lpstr>Ссылочные паттерны: тематические, динамические, ошибочные</vt:lpstr>
      <vt:lpstr>Паттерны – наборы ссылок, закупленные за определенное время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Бонус – ТОП 10 бюджетов</vt:lpstr>
      <vt:lpstr>Вопросы?</vt:lpstr>
      <vt:lpstr>Бонус! Вавилонский интернет. </vt:lpstr>
      <vt:lpstr>Бонус! Вавилонский интернет. </vt:lpstr>
      <vt:lpstr>Бонус! Вавилонский интернет. </vt:lpstr>
      <vt:lpstr>Бонус! Вавилонский интернет. </vt:lpstr>
      <vt:lpstr>Бонус! Вавилонский интернет. </vt:lpstr>
    </vt:vector>
  </TitlesOfParts>
  <Company>ООО "Гарин Студио"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Поисковое продвижение: было, есть, будет</dc:title>
  <dc:creator>User</dc:creator>
  <cp:lastModifiedBy>peter savinov</cp:lastModifiedBy>
  <cp:revision>406</cp:revision>
  <dcterms:created xsi:type="dcterms:W3CDTF">2009-10-15T14:07:27Z</dcterms:created>
  <dcterms:modified xsi:type="dcterms:W3CDTF">2012-02-02T10:22:35Z</dcterms:modified>
</cp:coreProperties>
</file>