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6" r:id="rId2"/>
  </p:sldMasterIdLst>
  <p:notesMasterIdLst>
    <p:notesMasterId r:id="rId16"/>
  </p:notesMasterIdLst>
  <p:sldIdLst>
    <p:sldId id="256" r:id="rId3"/>
    <p:sldId id="283" r:id="rId4"/>
    <p:sldId id="288" r:id="rId5"/>
    <p:sldId id="290" r:id="rId6"/>
    <p:sldId id="285" r:id="rId7"/>
    <p:sldId id="293" r:id="rId8"/>
    <p:sldId id="291" r:id="rId9"/>
    <p:sldId id="289" r:id="rId10"/>
    <p:sldId id="294" r:id="rId11"/>
    <p:sldId id="286" r:id="rId12"/>
    <p:sldId id="292" r:id="rId13"/>
    <p:sldId id="287" r:id="rId14"/>
    <p:sldId id="277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ndara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at Causes Tides? Presentation" id="{48009428-CCA4-496A-AC5E-BD4A543B8B98}">
          <p14:sldIdLst>
            <p14:sldId id="256"/>
            <p14:sldId id="283"/>
            <p14:sldId id="288"/>
            <p14:sldId id="290"/>
            <p14:sldId id="285"/>
            <p14:sldId id="293"/>
            <p14:sldId id="291"/>
            <p14:sldId id="289"/>
            <p14:sldId id="294"/>
            <p14:sldId id="286"/>
            <p14:sldId id="292"/>
            <p14:sldId id="287"/>
          </p14:sldIdLst>
        </p14:section>
        <p14:section name="Default Section" id="{4D0F0577-B8FF-4724-9493-ACC95E849780}">
          <p14:sldIdLst>
            <p14:sldId id="2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87234" autoAdjust="0"/>
  </p:normalViewPr>
  <p:slideViewPr>
    <p:cSldViewPr>
      <p:cViewPr varScale="1">
        <p:scale>
          <a:sx n="129" d="100"/>
          <a:sy n="129" d="100"/>
        </p:scale>
        <p:origin x="-1146" y="-96"/>
      </p:cViewPr>
      <p:guideLst>
        <p:guide orient="horz" pos="720"/>
        <p:guide pos="1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9E83-D053-4170-8DBC-06F66E6EA42D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8C6F-715F-4B6B-AC19-06F40137BB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5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8C6F-715F-4B6B-AC19-06F40137BB2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286C18-2D04-49CA-B67A-EA59438D45B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78010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All in Top </a:t>
            </a:r>
            <a:r>
              <a:rPr lang="en-US" sz="5400" b="1" dirty="0" err="1" smtClean="0">
                <a:solidFill>
                  <a:schemeClr val="bg1"/>
                </a:solidFill>
              </a:rPr>
              <a:t>Conf</a:t>
            </a:r>
            <a:r>
              <a:rPr lang="en-US" sz="5400" b="1" dirty="0" smtClean="0">
                <a:solidFill>
                  <a:schemeClr val="bg1"/>
                </a:solidFill>
              </a:rPr>
              <a:t> 2012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Социальное </a:t>
            </a:r>
            <a:r>
              <a:rPr lang="en-US" sz="3600" dirty="0" smtClean="0">
                <a:solidFill>
                  <a:schemeClr val="bg1"/>
                </a:solidFill>
              </a:rPr>
              <a:t>SEO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Ткачев Василий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Проект </a:t>
            </a:r>
            <a:r>
              <a:rPr lang="en-US" sz="2400" b="1" dirty="0" smtClean="0">
                <a:solidFill>
                  <a:srgbClr val="002060"/>
                </a:solidFill>
              </a:rPr>
              <a:t>All in Top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000" b="1" i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75" y="5661248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8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Для привлечения трафика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Для увеличения индексации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качестве ссылочного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можно использовать?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5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ссылочного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50" y="2492896"/>
            <a:ext cx="56578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897467" y="511676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Учет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околоссылочного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текста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Передача веса не смотря на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nofollow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Используются только авторитетные источники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Учитывются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интересы источника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Учитывается общий фон его активности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 ли накрутить?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2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Вопросы?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Василий Ткачев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Skype: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allintop_study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tkachev@allintop.ru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Телефон: +7 (495) 505 50 23 доб. 1352</a:t>
            </a:r>
            <a:endParaRPr lang="ru-RU" sz="28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endParaRPr lang="ru-RU" sz="2800" b="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sz="28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 это?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Какое влияние?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 использовать?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Можно ли накрутить?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Вкратце о социальном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9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sz="28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сигналы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твитты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лайки, +1)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ссылки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твиттер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рекомендации (поделиться)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Социальные закладки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социальное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5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социальное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16134"/>
            <a:ext cx="6787795" cy="37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Рост авторитетности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Скорость индексации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Рост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позиций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Рост трафика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Какое влияние?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1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7467" y="3048000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Народное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асессорство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Естественные рекомендации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Нравится не нравится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т.п.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Рост авторитетности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Индексация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959100"/>
            <a:ext cx="751998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897467" y="4108648"/>
            <a:ext cx="7408333" cy="33528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Яндекс – от 2 часов</a:t>
            </a:r>
          </a:p>
          <a:p>
            <a:pPr marL="0" indent="0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Google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3 дней</a:t>
            </a:r>
          </a:p>
        </p:txBody>
      </p:sp>
    </p:spTree>
    <p:extLst>
      <p:ext uri="{BB962C8B-B14F-4D97-AF65-F5344CB8AC3E}">
        <p14:creationId xmlns:p14="http://schemas.microsoft.com/office/powerpoint/2010/main" val="27034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Позиции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All in Top Conf 2012\+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36" y="2060848"/>
            <a:ext cx="5192440" cy="46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Трафик</a:t>
            </a:r>
            <a:endParaRPr lang="ru-RU" sz="44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295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8" y="2636912"/>
            <a:ext cx="6193210" cy="40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9110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93FC88-776A-4260-8CE1-8BB2E975E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TS010391102</Template>
  <TotalTime>0</TotalTime>
  <Words>174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Symbol</vt:lpstr>
      <vt:lpstr>TS010391102</vt:lpstr>
      <vt:lpstr>          All in Top Conf 2012  Социальное SEO   Ткачев Василий Проект All in Top </vt:lpstr>
      <vt:lpstr>Вкратце о социальном SEO</vt:lpstr>
      <vt:lpstr>Что такое социальное SEO</vt:lpstr>
      <vt:lpstr>Что такое социальное SEO</vt:lpstr>
      <vt:lpstr>Какое влияние?</vt:lpstr>
      <vt:lpstr>Рост авторитетности</vt:lpstr>
      <vt:lpstr>Индексация</vt:lpstr>
      <vt:lpstr>Позиции</vt:lpstr>
      <vt:lpstr>Трафик</vt:lpstr>
      <vt:lpstr>Как можно использовать?</vt:lpstr>
      <vt:lpstr>Twitter для ссылочного</vt:lpstr>
      <vt:lpstr>Можно ли накрутить?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2011-11-01T12:32:41Z</dcterms:created>
  <dcterms:modified xsi:type="dcterms:W3CDTF">2012-02-01T03:59:14Z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TC103911029990</vt:lpwstr>
  </property>
</Properties>
</file>