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9" r:id="rId28"/>
    <p:sldId id="284" r:id="rId29"/>
    <p:sldId id="287" r:id="rId30"/>
    <p:sldId id="288" r:id="rId31"/>
    <p:sldId id="290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0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2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5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0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7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0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6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8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5E2F-694D-4F53-A379-F394279D834C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48BCD-FF46-45EF-B745-73D67036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damnslowrunner.blogspot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earchengineland.com/how-to-prioritize-the-long-tail-with-twitter-11843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hovala.co.il/spam-link-ataka/link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emoz.org/alg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eoprofy.com/" TargetMode="External"/><Relationship Id="rId2" Type="http://schemas.openxmlformats.org/officeDocument/2006/relationships/hyperlink" Target="mailto:1@seoprofyteam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oprofy.ua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eo.in.ua/blog/shop-traffic-grow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google.com/webmasters/bin/answer.py?hl=ru&amp;answer=66356" TargetMode="External"/><Relationship Id="rId2" Type="http://schemas.openxmlformats.org/officeDocument/2006/relationships/hyperlink" Target="http://insidesearch.blogspot.ru/2012/04/another-step-to-reward-high-qual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b="1" dirty="0" smtClean="0"/>
              <a:t>Исследование сайтов попавших под Google Penguin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Виктор Карпенко</a:t>
            </a:r>
          </a:p>
          <a:p>
            <a:r>
              <a:rPr lang="en-US" dirty="0" smtClean="0"/>
              <a:t>SeoProfy</a:t>
            </a:r>
            <a:endParaRPr lang="ru-RU" dirty="0"/>
          </a:p>
        </p:txBody>
      </p:sp>
      <p:pic>
        <p:nvPicPr>
          <p:cNvPr id="1026" name="Picture 2" descr="http://t1.gstatic.com/images?q=tbn:ANd9GcQy0rV_dzjz5paCZLMoOA1_dXFJLwQs9iwE5jMKKqIBGhC0_4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56478"/>
            <a:ext cx="3528392" cy="28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oProfy\Desktop\SeoProfy\seoprofy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97716"/>
            <a:ext cx="1835696" cy="105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7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 100к </a:t>
            </a:r>
            <a:r>
              <a:rPr lang="en-US" dirty="0" smtClean="0"/>
              <a:t>us </a:t>
            </a:r>
            <a:r>
              <a:rPr lang="ru-RU" dirty="0" smtClean="0"/>
              <a:t>и </a:t>
            </a:r>
            <a:r>
              <a:rPr lang="en-US" dirty="0" smtClean="0"/>
              <a:t>ru </a:t>
            </a:r>
            <a:r>
              <a:rPr lang="ru-RU" dirty="0" smtClean="0"/>
              <a:t>сайтов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48464" cy="38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Пингвин работает на автомате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Если сайт попал под фильтр, например:</a:t>
            </a:r>
          </a:p>
          <a:p>
            <a:pPr>
              <a:buFontTx/>
              <a:buChar char="-"/>
            </a:pPr>
            <a:r>
              <a:rPr lang="ru-RU" dirty="0" smtClean="0"/>
              <a:t>Резкое падание позиций в – 100</a:t>
            </a:r>
          </a:p>
          <a:p>
            <a:pPr>
              <a:buFontTx/>
              <a:buChar char="-"/>
            </a:pPr>
            <a:r>
              <a:rPr lang="ru-RU" dirty="0" smtClean="0"/>
              <a:t>Резко просели запросы -20, - 50</a:t>
            </a:r>
          </a:p>
          <a:p>
            <a:pPr>
              <a:buFontTx/>
              <a:buChar char="-"/>
            </a:pPr>
            <a:r>
              <a:rPr lang="ru-RU" dirty="0" smtClean="0"/>
              <a:t>Пришло письмо (за не натуральные ссылки)</a:t>
            </a:r>
          </a:p>
          <a:p>
            <a:pPr marL="0" indent="0">
              <a:buNone/>
            </a:pPr>
            <a:r>
              <a:rPr lang="ru-RU" b="1" dirty="0" smtClean="0"/>
              <a:t>Письмо счастья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0086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начала последствия Пингвина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600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Источник: </a:t>
            </a:r>
            <a:r>
              <a:rPr lang="en-US" dirty="0" smtClean="0"/>
              <a:t>Prodvigator.ua</a:t>
            </a:r>
            <a:endParaRPr lang="ru-RU" dirty="0"/>
          </a:p>
        </p:txBody>
      </p:sp>
      <p:pic>
        <p:nvPicPr>
          <p:cNvPr id="4" name="Picture 2" descr="C:\Users\SeoProfy\Desktop\Work\allintopconf\d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52928" cy="390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Доры, доры, айяяй</a:t>
            </a:r>
            <a:r>
              <a:rPr lang="ru-RU" dirty="0"/>
              <a:t>)</a:t>
            </a:r>
          </a:p>
        </p:txBody>
      </p:sp>
      <p:pic>
        <p:nvPicPr>
          <p:cNvPr id="9218" name="Picture 2" descr="C:\Users\SeoProfy\Desktop\Work\allintopconf\d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4" y="1772816"/>
            <a:ext cx="53149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дора</a:t>
            </a:r>
            <a:endParaRPr lang="ru-RU" dirty="0"/>
          </a:p>
        </p:txBody>
      </p:sp>
      <p:pic>
        <p:nvPicPr>
          <p:cNvPr id="10242" name="Picture 2" descr="C:\Users\SeoProfy\Desktop\Work\allintopconf\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58559" cy="4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4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такого много …(</a:t>
            </a:r>
            <a:endParaRPr lang="ru-RU" dirty="0"/>
          </a:p>
        </p:txBody>
      </p:sp>
      <p:pic>
        <p:nvPicPr>
          <p:cNvPr id="4" name="Picture 2" descr="http://pixti.me/wp-content/uploads/2009/07/indian-commuter-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056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5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закономерности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Те что повылетали: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Маленький анкор лист</a:t>
            </a:r>
          </a:p>
          <a:p>
            <a:pPr>
              <a:buFontTx/>
              <a:buChar char="-"/>
            </a:pPr>
            <a:r>
              <a:rPr lang="ru-RU" dirty="0" smtClean="0"/>
              <a:t>Низкого качества ссылки</a:t>
            </a:r>
          </a:p>
          <a:p>
            <a:pPr>
              <a:buFontTx/>
              <a:buChar char="-"/>
            </a:pPr>
            <a:r>
              <a:rPr lang="ru-RU" dirty="0" smtClean="0"/>
              <a:t>Без разбавки анкоров</a:t>
            </a:r>
          </a:p>
          <a:p>
            <a:pPr>
              <a:buFontTx/>
              <a:buChar char="-"/>
            </a:pPr>
            <a:r>
              <a:rPr lang="ru-RU" dirty="0" smtClean="0"/>
              <a:t>Очень маленький процент безанкорных ссылок</a:t>
            </a:r>
          </a:p>
          <a:p>
            <a:pPr>
              <a:buFontTx/>
              <a:buChar char="-"/>
            </a:pPr>
            <a:r>
              <a:rPr lang="ru-RU" dirty="0" smtClean="0"/>
              <a:t>Не тематические ссылки</a:t>
            </a:r>
          </a:p>
          <a:p>
            <a:pPr>
              <a:buFontTx/>
              <a:buChar char="-"/>
            </a:pPr>
            <a:r>
              <a:rPr lang="ru-RU" dirty="0" smtClean="0"/>
              <a:t>Сквозные ссылки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7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закономерности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Те что не изменились или начали расти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Большая часть естественных ссылок</a:t>
            </a:r>
          </a:p>
          <a:p>
            <a:pPr>
              <a:buFontTx/>
              <a:buChar char="-"/>
            </a:pPr>
            <a:r>
              <a:rPr lang="ru-RU" dirty="0" smtClean="0"/>
              <a:t>Тематические ссылки</a:t>
            </a:r>
          </a:p>
          <a:p>
            <a:pPr>
              <a:buFontTx/>
              <a:buChar char="-"/>
            </a:pPr>
            <a:r>
              <a:rPr lang="ru-RU" dirty="0" smtClean="0"/>
              <a:t>Качественные ссылки</a:t>
            </a:r>
          </a:p>
          <a:p>
            <a:pPr>
              <a:buFontTx/>
              <a:buChar char="-"/>
            </a:pPr>
            <a:r>
              <a:rPr lang="ru-RU" dirty="0" smtClean="0"/>
              <a:t>Большой длинный хвост ключевых слов</a:t>
            </a:r>
          </a:p>
          <a:p>
            <a:pPr>
              <a:buFontTx/>
              <a:buChar char="-"/>
            </a:pPr>
            <a:r>
              <a:rPr lang="ru-RU" dirty="0" smtClean="0"/>
              <a:t>Наличие ссылок по которым идут переходы</a:t>
            </a:r>
          </a:p>
          <a:p>
            <a:pPr>
              <a:buFontTx/>
              <a:buChar char="-"/>
            </a:pPr>
            <a:r>
              <a:rPr lang="ru-RU" dirty="0" smtClean="0"/>
              <a:t>Поисковой трафик не основной (большинство сайтов менее 50%)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0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Жестокая правда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7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Сайт не выходит </a:t>
            </a:r>
            <a:r>
              <a:rPr lang="ru-RU" b="1" dirty="0" smtClean="0"/>
              <a:t>быстро</a:t>
            </a:r>
            <a:r>
              <a:rPr lang="ru-RU" dirty="0" smtClean="0"/>
              <a:t> в топ обратно – проверено!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://4.bp.blogspot.com/-2Lsp4MvqGiQ/TgIAiB9jJAI/AAAAAAAACZY/0KuA-ugXeRc/s748/slow-tur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82" y="2924944"/>
            <a:ext cx="23473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6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301</a:t>
            </a:r>
            <a:r>
              <a:rPr lang="ru-RU" dirty="0" smtClean="0"/>
              <a:t> редирект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Работает временно (1-3 апдейта)</a:t>
            </a:r>
          </a:p>
          <a:p>
            <a:pPr>
              <a:buFontTx/>
              <a:buChar char="-"/>
            </a:pPr>
            <a:r>
              <a:rPr lang="ru-RU" dirty="0" smtClean="0"/>
              <a:t>Но не для всех (есть исключения, примерно 5% из всех сайтов)</a:t>
            </a:r>
          </a:p>
          <a:p>
            <a:pPr>
              <a:buFontTx/>
              <a:buChar char="-"/>
            </a:pPr>
            <a:r>
              <a:rPr lang="ru-RU" dirty="0" smtClean="0"/>
              <a:t>Если клеить то аккуратно!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Единственный метод, который может сработать быстро, </a:t>
            </a:r>
            <a:r>
              <a:rPr lang="ru-RU" b="1" dirty="0" smtClean="0"/>
              <a:t>но не факт!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01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 лет опыта продвижения сайтов</a:t>
            </a:r>
          </a:p>
          <a:p>
            <a:r>
              <a:rPr lang="ru-RU" dirty="0" smtClean="0"/>
              <a:t>Основная направленность западные рынки (США), и Украина, Россия</a:t>
            </a:r>
          </a:p>
          <a:p>
            <a:r>
              <a:rPr lang="ru-RU" dirty="0" smtClean="0"/>
              <a:t>Автор блога </a:t>
            </a:r>
            <a:r>
              <a:rPr lang="en-US" dirty="0" smtClean="0"/>
              <a:t>SeoProfy.net</a:t>
            </a:r>
          </a:p>
          <a:p>
            <a:r>
              <a:rPr lang="ru-RU" dirty="0" smtClean="0"/>
              <a:t>Руководитель </a:t>
            </a:r>
            <a:r>
              <a:rPr lang="en-US" dirty="0" smtClean="0"/>
              <a:t>SeoProfy</a:t>
            </a:r>
          </a:p>
          <a:p>
            <a:r>
              <a:rPr lang="ru-RU" dirty="0" smtClean="0"/>
              <a:t>Успешный опыт с высоко трафиковыми тематиками и сайтами</a:t>
            </a:r>
          </a:p>
          <a:p>
            <a:r>
              <a:rPr lang="ru-RU" dirty="0" smtClean="0"/>
              <a:t>Пик трафика 500 тысяч в сутки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434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делать? Как же быть?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Google – </a:t>
            </a:r>
            <a:r>
              <a:rPr lang="ru-RU" dirty="0" smtClean="0"/>
              <a:t>диктует правила!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Основным правилом является </a:t>
            </a:r>
            <a:r>
              <a:rPr lang="ru-RU" b="1" dirty="0" smtClean="0"/>
              <a:t>качество</a:t>
            </a:r>
            <a:r>
              <a:rPr lang="ru-RU" dirty="0" smtClean="0"/>
              <a:t>, никак не количество.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081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схемы не эффективны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Нужно в топ 5-15 слов</a:t>
            </a:r>
          </a:p>
          <a:p>
            <a:r>
              <a:rPr lang="ru-RU" dirty="0" smtClean="0"/>
              <a:t>Нужно максимально быстро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Клиентам и вебмастерам нужен результат! И более менее стабильный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старых схемах такое не работает, или работает но сильно временно!</a:t>
            </a:r>
          </a:p>
        </p:txBody>
      </p:sp>
    </p:spTree>
    <p:extLst>
      <p:ext uri="{BB962C8B-B14F-4D97-AF65-F5344CB8AC3E}">
        <p14:creationId xmlns:p14="http://schemas.microsoft.com/office/powerpoint/2010/main" val="231472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Всегда есть 2 пути</a:t>
            </a:r>
            <a:endParaRPr lang="ru-RU" dirty="0"/>
          </a:p>
        </p:txBody>
      </p:sp>
      <p:pic>
        <p:nvPicPr>
          <p:cNvPr id="4" name="Picture 2" descr="http://thatreallyawesomeblog.files.wordpress.com/2012/04/pil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1" y="1268760"/>
            <a:ext cx="6480720" cy="34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5085185"/>
            <a:ext cx="8229600" cy="12241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Рискованный и дешевый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Стабильный и дороже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74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Действует правило</a:t>
            </a:r>
            <a:endParaRPr lang="ru-RU" dirty="0"/>
          </a:p>
        </p:txBody>
      </p:sp>
      <p:pic>
        <p:nvPicPr>
          <p:cNvPr id="1026" name="Picture 2" descr="http://brentonrussell.com/wp-content/uploads/2010/08/80-20-Princi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256584" cy="37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Tail </a:t>
            </a:r>
            <a:r>
              <a:rPr lang="ru-RU" dirty="0" smtClean="0"/>
              <a:t>работает</a:t>
            </a:r>
            <a:endParaRPr lang="ru-RU" dirty="0"/>
          </a:p>
        </p:txBody>
      </p:sp>
      <p:pic>
        <p:nvPicPr>
          <p:cNvPr id="2050" name="Picture 2" descr="http://www.paulaclemente.es/wp-content/uploads/2011/04/long-tail-se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08712" cy="42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по сайтам показывают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Лучше всего максимально большой анкор лист</a:t>
            </a:r>
          </a:p>
          <a:p>
            <a:r>
              <a:rPr lang="ru-RU" dirty="0" smtClean="0"/>
              <a:t>Более 50% брендовых запросов и безанкорных (главная и остальные страницы)</a:t>
            </a:r>
          </a:p>
          <a:p>
            <a:r>
              <a:rPr lang="ru-RU" dirty="0" smtClean="0"/>
              <a:t>На главную не более 30% всех ссылок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Сайты, которые были </a:t>
            </a:r>
            <a:r>
              <a:rPr lang="ru-RU" b="1" dirty="0" smtClean="0"/>
              <a:t>самыми стабильными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389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из этого вынести?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Только качественны и комплексный подход залог успеха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Много запросов</a:t>
            </a:r>
          </a:p>
          <a:p>
            <a:pPr>
              <a:buFontTx/>
              <a:buChar char="-"/>
            </a:pPr>
            <a:r>
              <a:rPr lang="ru-RU" dirty="0" smtClean="0"/>
              <a:t>Естественный ссылочный профиль</a:t>
            </a:r>
          </a:p>
          <a:p>
            <a:pPr>
              <a:buFontTx/>
              <a:buChar char="-"/>
            </a:pPr>
            <a:r>
              <a:rPr lang="ru-RU" dirty="0" smtClean="0"/>
              <a:t>Качество и тематика ссылок</a:t>
            </a:r>
          </a:p>
          <a:p>
            <a:pPr>
              <a:buFontTx/>
              <a:buChar char="-"/>
            </a:pPr>
            <a:r>
              <a:rPr lang="ru-RU" dirty="0" smtClean="0"/>
              <a:t>Постоянный и стабильный прирост</a:t>
            </a:r>
          </a:p>
          <a:p>
            <a:pPr>
              <a:buFontTx/>
              <a:buChar char="-"/>
            </a:pPr>
            <a:r>
              <a:rPr lang="ru-RU" dirty="0" smtClean="0"/>
              <a:t>Наличие социальных сигналов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93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Коммерческие</a:t>
            </a:r>
            <a:r>
              <a:rPr lang="ru-RU" dirty="0" smtClean="0"/>
              <a:t> тематики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604448" cy="353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примера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1484784"/>
            <a:ext cx="5093742" cy="498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5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852488"/>
            <a:ext cx="38671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5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буду говорить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60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Поисковой трафик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6" y="1484784"/>
            <a:ext cx="7410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6" y="3356992"/>
            <a:ext cx="7419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085184"/>
            <a:ext cx="74009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все НЧ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70651" cy="45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9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Таких слов тысячи!</a:t>
            </a:r>
            <a:endParaRPr lang="ru-RU" dirty="0"/>
          </a:p>
        </p:txBody>
      </p:sp>
      <p:pic>
        <p:nvPicPr>
          <p:cNvPr id="14338" name="Picture 2" descr="http://searchengineland.com/figz/wp-content/seloads/2012/04/The-Illustrated-Search-Demand-Curv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4960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76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еще..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Больше конверсия</a:t>
            </a:r>
          </a:p>
          <a:p>
            <a:r>
              <a:rPr lang="ru-RU" dirty="0" smtClean="0"/>
              <a:t>Меньше конкуренция</a:t>
            </a:r>
          </a:p>
          <a:p>
            <a:r>
              <a:rPr lang="ru-RU" dirty="0" smtClean="0"/>
              <a:t>Больше трафика</a:t>
            </a:r>
          </a:p>
          <a:p>
            <a:r>
              <a:rPr lang="ru-RU" dirty="0" smtClean="0"/>
              <a:t>Больше продаж и прибыли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Но:</a:t>
            </a:r>
          </a:p>
          <a:p>
            <a:pPr marL="0" indent="0">
              <a:buNone/>
            </a:pPr>
            <a:r>
              <a:rPr lang="ru-RU" dirty="0" smtClean="0"/>
              <a:t>- Сложнее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85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1656185"/>
          </a:xfrm>
        </p:spPr>
        <p:txBody>
          <a:bodyPr>
            <a:normAutofit/>
          </a:bodyPr>
          <a:lstStyle/>
          <a:p>
            <a:r>
              <a:rPr lang="ru-RU" dirty="0" smtClean="0"/>
              <a:t>Топ 1 никто не любит!</a:t>
            </a:r>
          </a:p>
          <a:p>
            <a:r>
              <a:rPr lang="ru-RU" dirty="0" smtClean="0"/>
              <a:t>Конкуренты вам посодействуют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4588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из практики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891"/>
            <a:ext cx="8028384" cy="440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3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жестко проспамили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801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http://www.hovala.co.il/spam-link-ataka/links.html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17" y="1340768"/>
            <a:ext cx="4946302" cy="417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23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Вынос сайта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63" y="1196752"/>
            <a:ext cx="6302893" cy="455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19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сайт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3" y="2420888"/>
            <a:ext cx="8352928" cy="30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55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391869" cy="31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4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b="1" dirty="0" smtClean="0"/>
              <a:t>заметные</a:t>
            </a:r>
            <a:r>
              <a:rPr lang="ru-RU" dirty="0" smtClean="0"/>
              <a:t> апдейты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- 24 апреля 2012 - </a:t>
            </a:r>
            <a:r>
              <a:rPr lang="en-US" dirty="0" smtClean="0"/>
              <a:t>Google Penguin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25 мая 2012 – </a:t>
            </a:r>
            <a:r>
              <a:rPr lang="en-US" dirty="0" smtClean="0"/>
              <a:t>Penguin 1.1</a:t>
            </a:r>
          </a:p>
          <a:p>
            <a:pPr>
              <a:buFontTx/>
              <a:buChar char="-"/>
            </a:pPr>
            <a:r>
              <a:rPr lang="en-US" dirty="0" smtClean="0"/>
              <a:t>5 </a:t>
            </a:r>
            <a:r>
              <a:rPr lang="ru-RU" dirty="0" smtClean="0"/>
              <a:t>октября 2012 – </a:t>
            </a:r>
            <a:r>
              <a:rPr lang="en-US" dirty="0" smtClean="0"/>
              <a:t>Penguin 3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http://semoz.org/algo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516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8" y="548680"/>
            <a:ext cx="76866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86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Виктор Карпенко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1@seoprofyteam.com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http://seoprofy.com/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http://seoprofy.ua/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52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24 апреля </a:t>
            </a:r>
            <a:r>
              <a:rPr lang="ru-RU" b="1" dirty="0" smtClean="0"/>
              <a:t>старт</a:t>
            </a:r>
            <a:r>
              <a:rPr lang="ru-RU" dirty="0" smtClean="0"/>
              <a:t> зверя</a:t>
            </a:r>
            <a:endParaRPr lang="ru-RU" dirty="0"/>
          </a:p>
        </p:txBody>
      </p:sp>
      <p:pic>
        <p:nvPicPr>
          <p:cNvPr id="5" name="Picture 2" descr="http://cdn.ientry.com/sites/webpronews/pictures/farmer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6" y="1556792"/>
            <a:ext cx="820474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было и такое..</a:t>
            </a:r>
            <a:endParaRPr lang="ru-RU" dirty="0"/>
          </a:p>
        </p:txBody>
      </p:sp>
      <p:pic>
        <p:nvPicPr>
          <p:cNvPr id="3074" name="Picture 2" descr="http://seo.in.ua/blog/wp-content/uploads/2012/04/google-analytics-traffic-growth-550x295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3673"/>
            <a:ext cx="65783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3407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http://insidesearch.blogspot.ru/2012/04/another-step-to-reward-high-quality.html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Или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http://support.google.com/webmasters/bin/answer.py?hl=ru&amp;answer=66356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16632"/>
            <a:ext cx="60293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0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Сначала цифры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41" y="58772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Данные: </a:t>
            </a:r>
            <a:r>
              <a:rPr lang="en-US" b="1" dirty="0" smtClean="0"/>
              <a:t>semrush.com</a:t>
            </a:r>
            <a:endParaRPr lang="ru-RU" b="1" dirty="0"/>
          </a:p>
        </p:txBody>
      </p:sp>
      <p:pic>
        <p:nvPicPr>
          <p:cNvPr id="4" name="Picture 2" descr="C:\Users\SeoProfy\Desktop\ALLinTOPconf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" y="1412776"/>
            <a:ext cx="8401000" cy="41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4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Сначала цифры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41" y="5877272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Данные: </a:t>
            </a:r>
            <a:r>
              <a:rPr lang="en-US" b="1" dirty="0" smtClean="0"/>
              <a:t>semrush.com</a:t>
            </a:r>
            <a:endParaRPr lang="ru-RU" b="1" dirty="0"/>
          </a:p>
        </p:txBody>
      </p:sp>
      <p:pic>
        <p:nvPicPr>
          <p:cNvPr id="6146" name="Picture 2" descr="C:\Users\SeoProfy\Desktop\ALLinTOPconf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" y="1340768"/>
            <a:ext cx="8817462" cy="436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54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485</Words>
  <Application>Microsoft Office PowerPoint</Application>
  <PresentationFormat>Экран (4:3)</PresentationFormat>
  <Paragraphs>123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Исследование сайтов попавших под Google Penguin</vt:lpstr>
      <vt:lpstr>О себе</vt:lpstr>
      <vt:lpstr>О чем буду говорить</vt:lpstr>
      <vt:lpstr>Основные заметные апдейты</vt:lpstr>
      <vt:lpstr>24 апреля старт зверя</vt:lpstr>
      <vt:lpstr>Но было и такое..</vt:lpstr>
      <vt:lpstr>Презентация PowerPoint</vt:lpstr>
      <vt:lpstr>Сначала цифры</vt:lpstr>
      <vt:lpstr>Сначала цифры</vt:lpstr>
      <vt:lpstr>ТОП 100к us и ru сайтов</vt:lpstr>
      <vt:lpstr>Пингвин работает на автомате</vt:lpstr>
      <vt:lpstr>Для начала последствия Пингвина</vt:lpstr>
      <vt:lpstr>Доры, доры, айяяй)</vt:lpstr>
      <vt:lpstr>Сайт дора</vt:lpstr>
      <vt:lpstr>И такого много …(</vt:lpstr>
      <vt:lpstr>Основные закономерности</vt:lpstr>
      <vt:lpstr>Основные закономерности</vt:lpstr>
      <vt:lpstr>Жестокая правда</vt:lpstr>
      <vt:lpstr>301 редирект</vt:lpstr>
      <vt:lpstr>Что же делать? Как же быть?</vt:lpstr>
      <vt:lpstr>Старые схемы не эффективны</vt:lpstr>
      <vt:lpstr>Всегда есть 2 пути</vt:lpstr>
      <vt:lpstr>Действует правило</vt:lpstr>
      <vt:lpstr>Long Tail работает</vt:lpstr>
      <vt:lpstr>Результаты по сайтам показывают</vt:lpstr>
      <vt:lpstr>Что можно из этого вынести?</vt:lpstr>
      <vt:lpstr>Коммерческие тематики</vt:lpstr>
      <vt:lpstr>Для примера</vt:lpstr>
      <vt:lpstr>Презентация PowerPoint</vt:lpstr>
      <vt:lpstr>Поисковой трафик</vt:lpstr>
      <vt:lpstr>Собираем все НЧ</vt:lpstr>
      <vt:lpstr>Таких слов тысячи!</vt:lpstr>
      <vt:lpstr>И еще..</vt:lpstr>
      <vt:lpstr>Важно!</vt:lpstr>
      <vt:lpstr>Пример из практики</vt:lpstr>
      <vt:lpstr>Сайт жестко проспамили</vt:lpstr>
      <vt:lpstr>Вынос сайта</vt:lpstr>
      <vt:lpstr>Про сайт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сайтов попавших под Google Penguin</dc:title>
  <dc:creator>SeoProfy</dc:creator>
  <cp:lastModifiedBy>SeoProfy</cp:lastModifiedBy>
  <cp:revision>14</cp:revision>
  <dcterms:created xsi:type="dcterms:W3CDTF">2013-02-13T05:24:26Z</dcterms:created>
  <dcterms:modified xsi:type="dcterms:W3CDTF">2013-02-13T07:02:10Z</dcterms:modified>
</cp:coreProperties>
</file>