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96" r:id="rId2"/>
  </p:sldMasterIdLst>
  <p:notesMasterIdLst>
    <p:notesMasterId r:id="rId17"/>
  </p:notesMasterIdLst>
  <p:sldIdLst>
    <p:sldId id="256" r:id="rId3"/>
    <p:sldId id="290" r:id="rId4"/>
    <p:sldId id="291" r:id="rId5"/>
    <p:sldId id="292" r:id="rId6"/>
    <p:sldId id="293" r:id="rId7"/>
    <p:sldId id="294" r:id="rId8"/>
    <p:sldId id="296" r:id="rId9"/>
    <p:sldId id="295" r:id="rId10"/>
    <p:sldId id="297" r:id="rId11"/>
    <p:sldId id="298" r:id="rId12"/>
    <p:sldId id="299" r:id="rId13"/>
    <p:sldId id="300" r:id="rId14"/>
    <p:sldId id="301" r:id="rId15"/>
    <p:sldId id="277" r:id="rId16"/>
  </p:sldIdLst>
  <p:sldSz cx="9144000" cy="6858000" type="screen4x3"/>
  <p:notesSz cx="6858000" cy="9144000"/>
  <p:embeddedFontLst>
    <p:embeddedFont>
      <p:font typeface="Candara" pitchFamily="34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What Causes Tides? Presentation" id="{48009428-CCA4-496A-AC5E-BD4A543B8B98}">
          <p14:sldIdLst>
            <p14:sldId id="256"/>
            <p14:sldId id="290"/>
            <p14:sldId id="291"/>
            <p14:sldId id="294"/>
            <p14:sldId id="292"/>
            <p14:sldId id="295"/>
            <p14:sldId id="293"/>
            <p14:sldId id="296"/>
            <p14:sldId id="297"/>
            <p14:sldId id="298"/>
            <p14:sldId id="299"/>
            <p14:sldId id="300"/>
            <p14:sldId id="301"/>
          </p14:sldIdLst>
        </p14:section>
        <p14:section name="Default Section" id="{4D0F0577-B8FF-4724-9493-ACC95E849780}">
          <p14:sldIdLst>
            <p14:sldId id="27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5" autoAdjust="0"/>
    <p:restoredTop sz="87234" autoAdjust="0"/>
  </p:normalViewPr>
  <p:slideViewPr>
    <p:cSldViewPr>
      <p:cViewPr varScale="1">
        <p:scale>
          <a:sx n="135" d="100"/>
          <a:sy n="135" d="100"/>
        </p:scale>
        <p:origin x="-966" y="-78"/>
      </p:cViewPr>
      <p:guideLst>
        <p:guide orient="horz" pos="720"/>
        <p:guide pos="13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79E83-D053-4170-8DBC-06F66E6EA42D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A8C6F-715F-4B6B-AC19-06F40137BB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905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A8C6F-715F-4B6B-AC19-06F40137BB2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286C18-2D04-49CA-B67A-EA59438D45B2}" type="datetimeFigureOut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56992"/>
            <a:ext cx="7772400" cy="1780108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Москва </a:t>
            </a:r>
            <a:r>
              <a:rPr lang="ru-RU" sz="2700" b="1" dirty="0" smtClean="0">
                <a:solidFill>
                  <a:schemeClr val="bg1"/>
                </a:solidFill>
              </a:rPr>
              <a:t>13 февраля 2013</a:t>
            </a: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All in Top Conf 201</a:t>
            </a:r>
            <a:r>
              <a:rPr lang="ru-RU" sz="1800" b="1" dirty="0" smtClean="0">
                <a:solidFill>
                  <a:schemeClr val="bg1"/>
                </a:solidFill>
              </a:rPr>
              <a:t>3</a:t>
            </a:r>
            <a:r>
              <a:rPr lang="en-US" sz="2700" b="1" dirty="0" smtClean="0">
                <a:solidFill>
                  <a:schemeClr val="bg1"/>
                </a:solidFill>
              </a:rPr>
              <a:t/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900" dirty="0" smtClean="0">
                <a:solidFill>
                  <a:schemeClr val="bg1"/>
                </a:solidFill>
              </a:rPr>
              <a:t>Социальное </a:t>
            </a:r>
            <a:r>
              <a:rPr lang="en-US" sz="4900" dirty="0" err="1" smtClean="0">
                <a:solidFill>
                  <a:schemeClr val="bg1"/>
                </a:solidFill>
              </a:rPr>
              <a:t>Seo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Ткачев Василий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Проект </a:t>
            </a:r>
            <a:r>
              <a:rPr lang="en-US" sz="2400" b="1" dirty="0" smtClean="0">
                <a:solidFill>
                  <a:srgbClr val="002060"/>
                </a:solidFill>
              </a:rPr>
              <a:t>All in Top</a:t>
            </a: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4000" b="1" i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logo-new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706640"/>
            <a:ext cx="1744662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588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7467" y="2636912"/>
            <a:ext cx="7408333" cy="3352800"/>
          </a:xfrm>
        </p:spPr>
        <p:txBody>
          <a:bodyPr>
            <a:normAutofit/>
          </a:bodyPr>
          <a:lstStyle/>
          <a:p>
            <a:pPr marL="0" indent="0"/>
            <a:r>
              <a:rPr lang="ru-RU" dirty="0" smtClean="0"/>
              <a:t> Поисковики</a:t>
            </a:r>
            <a:r>
              <a:rPr lang="ru-RU" dirty="0" smtClean="0"/>
              <a:t> - </a:t>
            </a:r>
            <a:r>
              <a:rPr lang="ru-RU" dirty="0" err="1" smtClean="0"/>
              <a:t>Яндекс</a:t>
            </a:r>
            <a:r>
              <a:rPr lang="ru-RU" dirty="0" smtClean="0"/>
              <a:t>, </a:t>
            </a:r>
            <a:r>
              <a:rPr lang="en-US" dirty="0" smtClean="0"/>
              <a:t>Google</a:t>
            </a:r>
            <a:r>
              <a:rPr lang="ru-RU" dirty="0" smtClean="0"/>
              <a:t>, </a:t>
            </a:r>
            <a:r>
              <a:rPr lang="en-US" dirty="0" smtClean="0"/>
              <a:t>Bing</a:t>
            </a:r>
            <a:r>
              <a:rPr lang="ru-RU" dirty="0" smtClean="0"/>
              <a:t>, </a:t>
            </a:r>
            <a:r>
              <a:rPr lang="en-US" dirty="0" smtClean="0"/>
              <a:t>Mail</a:t>
            </a:r>
            <a:endParaRPr lang="ru-RU" dirty="0" smtClean="0"/>
          </a:p>
          <a:p>
            <a:pPr marL="0" indent="0"/>
            <a:r>
              <a:rPr lang="en-US" dirty="0" smtClean="0"/>
              <a:t> </a:t>
            </a:r>
            <a:r>
              <a:rPr lang="ru-RU" dirty="0" err="1" smtClean="0"/>
              <a:t>Социалки</a:t>
            </a:r>
            <a:r>
              <a:rPr lang="ru-RU" dirty="0" smtClean="0"/>
              <a:t> – </a:t>
            </a:r>
            <a:r>
              <a:rPr lang="en-US" dirty="0" err="1" smtClean="0"/>
              <a:t>Facebook</a:t>
            </a:r>
            <a:r>
              <a:rPr lang="ru-RU" dirty="0" smtClean="0"/>
              <a:t>, </a:t>
            </a:r>
            <a:r>
              <a:rPr lang="en-US" dirty="0" smtClean="0"/>
              <a:t>Twitter</a:t>
            </a:r>
            <a:r>
              <a:rPr lang="ru-RU" dirty="0" smtClean="0"/>
              <a:t>, </a:t>
            </a:r>
            <a:r>
              <a:rPr lang="en-US" dirty="0" smtClean="0"/>
              <a:t>Google+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sz="4400" i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Чемодан из жизни</a:t>
            </a:r>
            <a:endParaRPr lang="ru-RU" sz="4400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5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7467" y="2636912"/>
            <a:ext cx="7408333" cy="3352800"/>
          </a:xfrm>
        </p:spPr>
        <p:txBody>
          <a:bodyPr>
            <a:normAutofit/>
          </a:bodyPr>
          <a:lstStyle/>
          <a:p>
            <a:pPr marL="0" indent="0"/>
            <a:r>
              <a:rPr lang="ru-RU" dirty="0" smtClean="0"/>
              <a:t> Поисковики</a:t>
            </a:r>
            <a:r>
              <a:rPr lang="ru-RU" dirty="0" smtClean="0"/>
              <a:t> - </a:t>
            </a:r>
            <a:r>
              <a:rPr lang="ru-RU" dirty="0" err="1" smtClean="0"/>
              <a:t>Яндекс</a:t>
            </a:r>
            <a:r>
              <a:rPr lang="ru-RU" dirty="0" smtClean="0"/>
              <a:t>, </a:t>
            </a:r>
            <a:r>
              <a:rPr lang="en-US" dirty="0" smtClean="0"/>
              <a:t>Google</a:t>
            </a:r>
            <a:r>
              <a:rPr lang="ru-RU" dirty="0" smtClean="0"/>
              <a:t>, </a:t>
            </a:r>
            <a:r>
              <a:rPr lang="en-US" dirty="0" smtClean="0"/>
              <a:t>Bing</a:t>
            </a:r>
            <a:r>
              <a:rPr lang="ru-RU" dirty="0" smtClean="0"/>
              <a:t>, </a:t>
            </a:r>
            <a:r>
              <a:rPr lang="en-US" dirty="0" smtClean="0"/>
              <a:t>Mail</a:t>
            </a:r>
            <a:endParaRPr lang="ru-RU" dirty="0" smtClean="0"/>
          </a:p>
          <a:p>
            <a:pPr marL="0" indent="0"/>
            <a:r>
              <a:rPr lang="en-US" dirty="0" smtClean="0"/>
              <a:t> </a:t>
            </a:r>
            <a:r>
              <a:rPr lang="ru-RU" dirty="0" err="1" smtClean="0"/>
              <a:t>Социалки</a:t>
            </a:r>
            <a:r>
              <a:rPr lang="ru-RU" dirty="0" smtClean="0"/>
              <a:t> – </a:t>
            </a:r>
            <a:r>
              <a:rPr lang="en-US" dirty="0" err="1" smtClean="0"/>
              <a:t>Facebook</a:t>
            </a:r>
            <a:r>
              <a:rPr lang="ru-RU" dirty="0" smtClean="0"/>
              <a:t>, </a:t>
            </a:r>
            <a:r>
              <a:rPr lang="en-US" dirty="0" smtClean="0"/>
              <a:t>Twitter</a:t>
            </a:r>
            <a:r>
              <a:rPr lang="ru-RU" dirty="0" smtClean="0"/>
              <a:t>, </a:t>
            </a:r>
            <a:r>
              <a:rPr lang="en-US" dirty="0" smtClean="0"/>
              <a:t>Google+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НО!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sz="4400" i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Чемодан из жизни</a:t>
            </a:r>
            <a:endParaRPr lang="ru-RU" sz="4400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5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7467" y="2636912"/>
            <a:ext cx="7408333" cy="3352800"/>
          </a:xfrm>
        </p:spPr>
        <p:txBody>
          <a:bodyPr>
            <a:normAutofit/>
          </a:bodyPr>
          <a:lstStyle/>
          <a:p>
            <a:pPr marL="0" indent="0"/>
            <a:r>
              <a:rPr lang="ru-RU" dirty="0" smtClean="0"/>
              <a:t> Поисковики</a:t>
            </a:r>
            <a:r>
              <a:rPr lang="ru-RU" dirty="0" smtClean="0"/>
              <a:t> - </a:t>
            </a:r>
            <a:r>
              <a:rPr lang="ru-RU" dirty="0" err="1" smtClean="0"/>
              <a:t>Яндекс</a:t>
            </a:r>
            <a:r>
              <a:rPr lang="ru-RU" dirty="0" smtClean="0"/>
              <a:t>, </a:t>
            </a:r>
            <a:r>
              <a:rPr lang="en-US" dirty="0" smtClean="0"/>
              <a:t>Google</a:t>
            </a:r>
            <a:r>
              <a:rPr lang="ru-RU" dirty="0" smtClean="0"/>
              <a:t>, </a:t>
            </a:r>
            <a:r>
              <a:rPr lang="en-US" dirty="0" smtClean="0"/>
              <a:t>Bing</a:t>
            </a:r>
            <a:r>
              <a:rPr lang="ru-RU" dirty="0" smtClean="0"/>
              <a:t>, </a:t>
            </a:r>
            <a:r>
              <a:rPr lang="en-US" dirty="0" smtClean="0"/>
              <a:t>Mail</a:t>
            </a:r>
            <a:endParaRPr lang="ru-RU" dirty="0" smtClean="0"/>
          </a:p>
          <a:p>
            <a:pPr marL="0" indent="0"/>
            <a:r>
              <a:rPr lang="en-US" dirty="0" smtClean="0"/>
              <a:t> </a:t>
            </a:r>
            <a:r>
              <a:rPr lang="ru-RU" dirty="0" err="1" smtClean="0"/>
              <a:t>Социалки</a:t>
            </a:r>
            <a:r>
              <a:rPr lang="ru-RU" dirty="0" smtClean="0"/>
              <a:t> – </a:t>
            </a:r>
            <a:r>
              <a:rPr lang="en-US" dirty="0" err="1" smtClean="0"/>
              <a:t>Facebook</a:t>
            </a:r>
            <a:r>
              <a:rPr lang="ru-RU" dirty="0" smtClean="0"/>
              <a:t>, </a:t>
            </a:r>
            <a:r>
              <a:rPr lang="en-US" dirty="0" smtClean="0"/>
              <a:t>Twitter</a:t>
            </a:r>
            <a:r>
              <a:rPr lang="ru-RU" dirty="0" smtClean="0"/>
              <a:t>, </a:t>
            </a:r>
            <a:r>
              <a:rPr lang="en-US" dirty="0" smtClean="0"/>
              <a:t>Google+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НО!</a:t>
            </a:r>
          </a:p>
          <a:p>
            <a:pPr marL="0" indent="0"/>
            <a:r>
              <a:rPr lang="ru-RU" dirty="0" smtClean="0"/>
              <a:t> </a:t>
            </a:r>
            <a:r>
              <a:rPr lang="ru-RU" dirty="0" smtClean="0"/>
              <a:t>Дополнительно – Мой круг, Мой мир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sz="4400" i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Чемодан из жизни</a:t>
            </a:r>
            <a:endParaRPr lang="ru-RU" sz="4400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5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7467" y="2636912"/>
            <a:ext cx="7408333" cy="33528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ru-RU" dirty="0" smtClean="0"/>
              <a:t> Сайту 1,5 месяца</a:t>
            </a:r>
          </a:p>
          <a:p>
            <a:pPr marL="0" indent="0"/>
            <a:r>
              <a:rPr lang="ru-RU" dirty="0" smtClean="0"/>
              <a:t> </a:t>
            </a:r>
            <a:r>
              <a:rPr lang="ru-RU" dirty="0" smtClean="0"/>
              <a:t>Позиции: Я – 4</a:t>
            </a:r>
            <a:r>
              <a:rPr lang="en-US" dirty="0" smtClean="0"/>
              <a:t>/</a:t>
            </a:r>
            <a:r>
              <a:rPr lang="ru-RU" dirty="0" smtClean="0"/>
              <a:t>11, </a:t>
            </a:r>
            <a:r>
              <a:rPr lang="en-US" dirty="0" smtClean="0"/>
              <a:t>G</a:t>
            </a:r>
            <a:r>
              <a:rPr lang="ru-RU" dirty="0" smtClean="0"/>
              <a:t> –</a:t>
            </a:r>
            <a:r>
              <a:rPr lang="en-US" dirty="0" smtClean="0"/>
              <a:t> 4</a:t>
            </a:r>
            <a:r>
              <a:rPr lang="ru-RU" dirty="0" smtClean="0"/>
              <a:t>,</a:t>
            </a:r>
            <a:r>
              <a:rPr lang="en-US" dirty="0" smtClean="0"/>
              <a:t> B – 1</a:t>
            </a:r>
            <a:r>
              <a:rPr lang="ru-RU" dirty="0" smtClean="0"/>
              <a:t>, </a:t>
            </a:r>
            <a:r>
              <a:rPr lang="en-US" dirty="0" smtClean="0"/>
              <a:t>M</a:t>
            </a:r>
            <a:r>
              <a:rPr lang="ru-RU" dirty="0" smtClean="0"/>
              <a:t> </a:t>
            </a:r>
            <a:r>
              <a:rPr lang="en-US" dirty="0" smtClean="0"/>
              <a:t>– 1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pPr marL="0" indent="0"/>
            <a:r>
              <a:rPr lang="ru-RU" dirty="0" smtClean="0"/>
              <a:t> </a:t>
            </a:r>
            <a:r>
              <a:rPr lang="ru-RU" dirty="0" err="1" smtClean="0"/>
              <a:t>Яндекс</a:t>
            </a:r>
            <a:r>
              <a:rPr lang="ru-RU" dirty="0" smtClean="0"/>
              <a:t> – </a:t>
            </a:r>
            <a:r>
              <a:rPr lang="en-US" dirty="0" smtClean="0"/>
              <a:t>Twitter</a:t>
            </a:r>
            <a:r>
              <a:rPr lang="ru-RU" dirty="0" smtClean="0"/>
              <a:t>, Мой круг</a:t>
            </a:r>
          </a:p>
          <a:p>
            <a:pPr marL="0" indent="0"/>
            <a:r>
              <a:rPr lang="ru-RU" dirty="0" smtClean="0"/>
              <a:t> </a:t>
            </a:r>
            <a:r>
              <a:rPr lang="en-US" dirty="0" smtClean="0"/>
              <a:t>Google </a:t>
            </a:r>
            <a:r>
              <a:rPr lang="ru-RU" dirty="0" smtClean="0"/>
              <a:t>– </a:t>
            </a:r>
            <a:r>
              <a:rPr lang="en-US" dirty="0" smtClean="0"/>
              <a:t>Twitter</a:t>
            </a:r>
            <a:r>
              <a:rPr lang="ru-RU" dirty="0" smtClean="0"/>
              <a:t>, </a:t>
            </a:r>
            <a:r>
              <a:rPr lang="en-US" dirty="0" smtClean="0"/>
              <a:t>Google +</a:t>
            </a:r>
          </a:p>
          <a:p>
            <a:pPr marL="0" indent="0"/>
            <a:r>
              <a:rPr lang="en-US" dirty="0" smtClean="0"/>
              <a:t> </a:t>
            </a:r>
            <a:r>
              <a:rPr lang="en-US" dirty="0" smtClean="0"/>
              <a:t>Bing – </a:t>
            </a:r>
            <a:r>
              <a:rPr lang="en-US" dirty="0" err="1" smtClean="0"/>
              <a:t>Facebook</a:t>
            </a:r>
            <a:endParaRPr lang="en-US" dirty="0" smtClean="0"/>
          </a:p>
          <a:p>
            <a:pPr marL="0" indent="0"/>
            <a:r>
              <a:rPr lang="en-US" dirty="0" smtClean="0"/>
              <a:t> Mail – </a:t>
            </a:r>
            <a:r>
              <a:rPr lang="ru-RU" dirty="0" smtClean="0"/>
              <a:t>Мой мир 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sz="4400" i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Чемодан из жизни</a:t>
            </a:r>
            <a:endParaRPr lang="ru-RU" sz="4400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5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Вопросы?</a:t>
            </a:r>
            <a:endParaRPr lang="ru-RU" sz="4400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idx="1"/>
          </p:nvPr>
        </p:nvSpPr>
        <p:spPr>
          <a:xfrm>
            <a:off x="897467" y="3048000"/>
            <a:ext cx="7408333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cs typeface="Arial" pitchFamily="34" charset="0"/>
              </a:rPr>
              <a:t>Василий Ткачев</a:t>
            </a:r>
            <a:endParaRPr lang="en-US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cs typeface="Arial" pitchFamily="34" charset="0"/>
              </a:rPr>
              <a:t>Skype: </a:t>
            </a:r>
            <a:r>
              <a:rPr lang="en-US" dirty="0" err="1" smtClean="0">
                <a:cs typeface="Arial" pitchFamily="34" charset="0"/>
              </a:rPr>
              <a:t>allintop_study</a:t>
            </a:r>
            <a:endParaRPr lang="en-US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b="0" i="0" dirty="0" smtClean="0">
                <a:solidFill>
                  <a:schemeClr val="tx1"/>
                </a:solidFill>
                <a:cs typeface="Arial" pitchFamily="34" charset="0"/>
              </a:rPr>
              <a:t>E-mail: tkachev@allintop.ru</a:t>
            </a:r>
            <a:endParaRPr lang="en-US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cs typeface="Arial" pitchFamily="34" charset="0"/>
              </a:rPr>
              <a:t>http://www.facebook.com/kursiseosmm</a:t>
            </a:r>
          </a:p>
          <a:p>
            <a:pPr marL="0" indent="0">
              <a:buNone/>
            </a:pPr>
            <a:r>
              <a:rPr lang="ru-RU" dirty="0" smtClean="0">
                <a:cs typeface="Arial" pitchFamily="34" charset="0"/>
              </a:rPr>
              <a:t>Телефон: </a:t>
            </a:r>
            <a:r>
              <a:rPr lang="en-US" dirty="0" smtClean="0">
                <a:cs typeface="Arial" pitchFamily="34" charset="0"/>
              </a:rPr>
              <a:t>8</a:t>
            </a:r>
            <a:r>
              <a:rPr lang="ru-RU" dirty="0" smtClean="0">
                <a:cs typeface="Arial" pitchFamily="34" charset="0"/>
              </a:rPr>
              <a:t> (800) 505 50 23</a:t>
            </a:r>
            <a:endParaRPr lang="ru-RU" sz="2800" b="0" i="0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/>
            <a:endParaRPr lang="ru-RU" sz="2800" b="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logo-ne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130" y="2034232"/>
            <a:ext cx="1744662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25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7467" y="2636912"/>
            <a:ext cx="7408333" cy="3352800"/>
          </a:xfrm>
        </p:spPr>
        <p:txBody>
          <a:bodyPr>
            <a:normAutofit/>
          </a:bodyPr>
          <a:lstStyle/>
          <a:p>
            <a:pPr marL="0" indent="0"/>
            <a:r>
              <a:rPr lang="ru-RU" dirty="0" smtClean="0"/>
              <a:t> </a:t>
            </a:r>
            <a:r>
              <a:rPr lang="ru-RU" dirty="0" smtClean="0"/>
              <a:t>Связь </a:t>
            </a:r>
            <a:r>
              <a:rPr lang="ru-RU" dirty="0" err="1" smtClean="0"/>
              <a:t>социалок</a:t>
            </a:r>
            <a:r>
              <a:rPr lang="ru-RU" dirty="0" smtClean="0"/>
              <a:t> и поисковой выдачи </a:t>
            </a:r>
            <a:endParaRPr lang="ru-RU" dirty="0" smtClean="0"/>
          </a:p>
          <a:p>
            <a:pPr marL="0" indent="0"/>
            <a:r>
              <a:rPr lang="en-US" dirty="0" smtClean="0"/>
              <a:t> </a:t>
            </a:r>
            <a:r>
              <a:rPr lang="ru-RU" dirty="0" smtClean="0"/>
              <a:t>Социальный трафик </a:t>
            </a:r>
            <a:endParaRPr lang="en-US" dirty="0" smtClean="0"/>
          </a:p>
          <a:p>
            <a:pPr marL="0" indent="0"/>
            <a:r>
              <a:rPr lang="en-US" dirty="0" smtClean="0"/>
              <a:t> </a:t>
            </a:r>
            <a:r>
              <a:rPr lang="ru-RU" dirty="0" smtClean="0"/>
              <a:t>Влияние социальных </a:t>
            </a:r>
            <a:r>
              <a:rPr lang="ru-RU" dirty="0" smtClean="0"/>
              <a:t>сигналов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О чем речь?</a:t>
            </a:r>
            <a:endParaRPr lang="ru-RU" sz="4400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5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7467" y="2636912"/>
            <a:ext cx="7408333" cy="3352800"/>
          </a:xfrm>
        </p:spPr>
        <p:txBody>
          <a:bodyPr>
            <a:normAutofit/>
          </a:bodyPr>
          <a:lstStyle/>
          <a:p>
            <a:pPr marL="0" indent="0"/>
            <a:r>
              <a:rPr lang="ru-RU" dirty="0" smtClean="0"/>
              <a:t> </a:t>
            </a:r>
            <a:r>
              <a:rPr lang="ru-RU" dirty="0" smtClean="0"/>
              <a:t>Подмешивание в выдачу</a:t>
            </a:r>
            <a:endParaRPr lang="ru-RU" dirty="0" smtClean="0"/>
          </a:p>
          <a:p>
            <a:pPr marL="0" indent="0"/>
            <a:r>
              <a:rPr lang="en-US" dirty="0" smtClean="0"/>
              <a:t> </a:t>
            </a:r>
            <a:r>
              <a:rPr lang="ru-RU" dirty="0" smtClean="0"/>
              <a:t>Индексация </a:t>
            </a:r>
            <a:r>
              <a:rPr lang="ru-RU" dirty="0" err="1" smtClean="0"/>
              <a:t>социалок</a:t>
            </a:r>
            <a:endParaRPr lang="en-US" dirty="0" smtClean="0"/>
          </a:p>
          <a:p>
            <a:pPr marL="0" indent="0"/>
            <a:r>
              <a:rPr lang="en-US" dirty="0" smtClean="0"/>
              <a:t> </a:t>
            </a:r>
            <a:r>
              <a:rPr lang="ru-RU" dirty="0" smtClean="0"/>
              <a:t>Отметки поделиться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Социалки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и выдача</a:t>
            </a:r>
            <a:endParaRPr lang="ru-RU" sz="4400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5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Социалки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и выдача</a:t>
            </a:r>
            <a:endParaRPr lang="ru-RU" sz="4400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7873578" cy="252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325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Социалки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и выдача</a:t>
            </a:r>
            <a:endParaRPr lang="ru-RU" sz="4400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1109"/>
            <a:ext cx="6656387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325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Социалки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и выдача</a:t>
            </a:r>
            <a:endParaRPr lang="ru-RU" sz="4400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098" name="AutoShape 2" descr="https://pbs.twimg.com/media/BBTmLlCCUAE7m9j.jpg:large"/>
          <p:cNvSpPr>
            <a:spLocks noChangeAspect="1" noChangeArrowheads="1"/>
          </p:cNvSpPr>
          <p:nvPr/>
        </p:nvSpPr>
        <p:spPr bwMode="auto">
          <a:xfrm>
            <a:off x="155575" y="-342900"/>
            <a:ext cx="3990975" cy="71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pbs.twimg.com/media/BBTmLlCCUAE7m9j.jpg:large"/>
          <p:cNvSpPr>
            <a:spLocks noChangeAspect="1" noChangeArrowheads="1"/>
          </p:cNvSpPr>
          <p:nvPr/>
        </p:nvSpPr>
        <p:spPr bwMode="auto">
          <a:xfrm>
            <a:off x="155575" y="-342900"/>
            <a:ext cx="3990975" cy="71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pbs.twimg.com/media/BBTmLlCCUAE7m9j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pbs.twimg.com/media/BBTmLlCCUAE7m9j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53228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545" y="4653136"/>
            <a:ext cx="588168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325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7467" y="2636912"/>
            <a:ext cx="7408333" cy="3352800"/>
          </a:xfrm>
        </p:spPr>
        <p:txBody>
          <a:bodyPr>
            <a:normAutofit/>
          </a:bodyPr>
          <a:lstStyle/>
          <a:p>
            <a:pPr marL="0" indent="0"/>
            <a:r>
              <a:rPr lang="ru-RU" dirty="0" smtClean="0"/>
              <a:t> </a:t>
            </a:r>
            <a:r>
              <a:rPr lang="ru-RU" dirty="0" smtClean="0"/>
              <a:t>Минимум отказов</a:t>
            </a:r>
            <a:endParaRPr lang="ru-RU" dirty="0" smtClean="0"/>
          </a:p>
          <a:p>
            <a:pPr marL="0" indent="0"/>
            <a:r>
              <a:rPr lang="en-US" dirty="0" smtClean="0"/>
              <a:t> </a:t>
            </a:r>
            <a:r>
              <a:rPr lang="ru-RU" dirty="0" smtClean="0"/>
              <a:t>Теплый, если к месту</a:t>
            </a:r>
            <a:endParaRPr lang="en-US" dirty="0" smtClean="0"/>
          </a:p>
          <a:p>
            <a:pPr marL="0" indent="0"/>
            <a:r>
              <a:rPr lang="en-US" dirty="0" smtClean="0"/>
              <a:t> </a:t>
            </a:r>
            <a:r>
              <a:rPr lang="ru-RU" dirty="0" smtClean="0"/>
              <a:t>Растущий в геометрической прогрессии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Социальный трафик</a:t>
            </a:r>
            <a:endParaRPr lang="ru-RU" sz="4400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5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Социальный трафик</a:t>
            </a:r>
            <a:endParaRPr lang="ru-RU" sz="4400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8640960" cy="281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325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7467" y="2636912"/>
            <a:ext cx="7408333" cy="3352800"/>
          </a:xfrm>
        </p:spPr>
        <p:txBody>
          <a:bodyPr>
            <a:normAutofit/>
          </a:bodyPr>
          <a:lstStyle/>
          <a:p>
            <a:pPr marL="0" indent="0"/>
            <a:r>
              <a:rPr lang="ru-RU" dirty="0" smtClean="0"/>
              <a:t> </a:t>
            </a:r>
            <a:r>
              <a:rPr lang="ru-RU" dirty="0" smtClean="0"/>
              <a:t>Индексация</a:t>
            </a:r>
            <a:endParaRPr lang="ru-RU" dirty="0" smtClean="0"/>
          </a:p>
          <a:p>
            <a:pPr marL="0" indent="0"/>
            <a:r>
              <a:rPr lang="en-US" dirty="0" smtClean="0"/>
              <a:t> </a:t>
            </a:r>
            <a:r>
              <a:rPr lang="ru-RU" dirty="0" smtClean="0"/>
              <a:t>Подмешивание</a:t>
            </a:r>
            <a:endParaRPr lang="en-US" dirty="0" smtClean="0"/>
          </a:p>
          <a:p>
            <a:pPr marL="0" indent="0"/>
            <a:r>
              <a:rPr lang="en-US" dirty="0" smtClean="0"/>
              <a:t> </a:t>
            </a:r>
            <a:r>
              <a:rPr lang="ru-RU" dirty="0" smtClean="0"/>
              <a:t>Позиции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Влияние на 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SERP</a:t>
            </a:r>
            <a:endParaRPr lang="ru-RU" sz="4400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5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391102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D93FC88-776A-4260-8CE1-8BB2E975E3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TS010391102</Template>
  <TotalTime>0</TotalTime>
  <Words>218</Words>
  <Application>Microsoft Office PowerPoint</Application>
  <PresentationFormat>Экран (4:3)</PresentationFormat>
  <Paragraphs>48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Candara</vt:lpstr>
      <vt:lpstr>Symbol</vt:lpstr>
      <vt:lpstr>Calibri</vt:lpstr>
      <vt:lpstr>TS010391102</vt:lpstr>
      <vt:lpstr>       Москва 13 февраля 2013 All in Top Conf 2013    Социальное Seo   Ткачев Василий Проект All in Top </vt:lpstr>
      <vt:lpstr>О чем речь?</vt:lpstr>
      <vt:lpstr>Социалки и выдача</vt:lpstr>
      <vt:lpstr>Социалки и выдача</vt:lpstr>
      <vt:lpstr>Социалки и выдача</vt:lpstr>
      <vt:lpstr>Социалки и выдача</vt:lpstr>
      <vt:lpstr>Социальный трафик</vt:lpstr>
      <vt:lpstr>Социальный трафик</vt:lpstr>
      <vt:lpstr>Влияние на SERP</vt:lpstr>
      <vt:lpstr>Чемодан из жизни</vt:lpstr>
      <vt:lpstr>Чемодан из жизни</vt:lpstr>
      <vt:lpstr>Чемодан из жизни</vt:lpstr>
      <vt:lpstr>Чемодан из жизни</vt:lpstr>
      <vt:lpstr>Вопросы?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2011-11-01T12:32:41Z</dcterms:created>
  <dcterms:modified xsi:type="dcterms:W3CDTF">2013-02-13T04:48:37Z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TC103911029990</vt:lpwstr>
  </property>
</Properties>
</file>