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3" r:id="rId4"/>
    <p:sldId id="258" r:id="rId5"/>
    <p:sldId id="260" r:id="rId6"/>
    <p:sldId id="264" r:id="rId7"/>
    <p:sldId id="266" r:id="rId8"/>
    <p:sldId id="265" r:id="rId9"/>
    <p:sldId id="259" r:id="rId10"/>
    <p:sldId id="276" r:id="rId11"/>
    <p:sldId id="261" r:id="rId12"/>
    <p:sldId id="262" r:id="rId13"/>
    <p:sldId id="267" r:id="rId14"/>
    <p:sldId id="272" r:id="rId15"/>
    <p:sldId id="273" r:id="rId16"/>
    <p:sldId id="268" r:id="rId17"/>
    <p:sldId id="269" r:id="rId18"/>
    <p:sldId id="275" r:id="rId19"/>
    <p:sldId id="270" r:id="rId20"/>
    <p:sldId id="274" r:id="rId21"/>
    <p:sldId id="271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image" Target="../media/image2.jpg"/><Relationship Id="rId2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image" Target="../media/image6.jpeg"/><Relationship Id="rId2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image" Target="../media/image2.jpg"/><Relationship Id="rId2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image" Target="../media/image6.jpeg"/><Relationship Id="rId2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83F1B-B0B8-ED4D-92E2-E8C2F988CEE0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936691-1C8E-CD48-A895-37866D24FF04}">
      <dgm:prSet phldrT="[Text]"/>
      <dgm:spPr>
        <a:noFill/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Планируем поездку</a:t>
          </a:r>
          <a:endParaRPr lang="en-US" dirty="0">
            <a:solidFill>
              <a:schemeClr val="tx1"/>
            </a:solidFill>
          </a:endParaRPr>
        </a:p>
      </dgm:t>
    </dgm:pt>
    <dgm:pt modelId="{07C76F0E-E3A9-BB4E-ADEB-108484FE3027}" type="parTrans" cxnId="{FD51DC2B-2F79-CF4E-85F6-AA04A2AB404C}">
      <dgm:prSet/>
      <dgm:spPr/>
      <dgm:t>
        <a:bodyPr/>
        <a:lstStyle/>
        <a:p>
          <a:endParaRPr lang="en-US"/>
        </a:p>
      </dgm:t>
    </dgm:pt>
    <dgm:pt modelId="{07870C1D-9FBB-D841-8B2A-8795CE12A7D5}" type="sibTrans" cxnId="{FD51DC2B-2F79-CF4E-85F6-AA04A2AB404C}">
      <dgm:prSet/>
      <dgm:spPr/>
      <dgm:t>
        <a:bodyPr/>
        <a:lstStyle/>
        <a:p>
          <a:endParaRPr lang="en-US"/>
        </a:p>
      </dgm:t>
    </dgm:pt>
    <dgm:pt modelId="{0139DE02-91A6-5E45-92A6-54422552938F}">
      <dgm:prSet phldrT="[Text]"/>
      <dgm:spPr>
        <a:noFill/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Покупаем билеты</a:t>
          </a:r>
          <a:endParaRPr lang="en-US" dirty="0">
            <a:solidFill>
              <a:srgbClr val="000000"/>
            </a:solidFill>
          </a:endParaRPr>
        </a:p>
      </dgm:t>
    </dgm:pt>
    <dgm:pt modelId="{7EC0D34C-CFB1-584D-A082-7F83C502B805}" type="parTrans" cxnId="{616DC7B4-3B48-E14A-B6DD-9E5044008891}">
      <dgm:prSet/>
      <dgm:spPr/>
      <dgm:t>
        <a:bodyPr/>
        <a:lstStyle/>
        <a:p>
          <a:endParaRPr lang="en-US"/>
        </a:p>
      </dgm:t>
    </dgm:pt>
    <dgm:pt modelId="{68A71FE2-9AF7-9D4B-A119-B23666EC11D4}" type="sibTrans" cxnId="{616DC7B4-3B48-E14A-B6DD-9E5044008891}">
      <dgm:prSet/>
      <dgm:spPr/>
      <dgm:t>
        <a:bodyPr/>
        <a:lstStyle/>
        <a:p>
          <a:endParaRPr lang="en-US"/>
        </a:p>
      </dgm:t>
    </dgm:pt>
    <dgm:pt modelId="{CB22F9CA-B67B-8C45-94BD-49EA62B648A3}">
      <dgm:prSet phldrT="[Text]"/>
      <dgm:spPr>
        <a:noFill/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В дороге</a:t>
          </a:r>
          <a:endParaRPr lang="en-US" dirty="0">
            <a:solidFill>
              <a:srgbClr val="000000"/>
            </a:solidFill>
          </a:endParaRPr>
        </a:p>
      </dgm:t>
    </dgm:pt>
    <dgm:pt modelId="{8355D398-D083-6940-B356-4677F193AE50}" type="parTrans" cxnId="{9296F676-7E85-744E-83CF-89E5AF4A835B}">
      <dgm:prSet/>
      <dgm:spPr/>
      <dgm:t>
        <a:bodyPr/>
        <a:lstStyle/>
        <a:p>
          <a:endParaRPr lang="en-US"/>
        </a:p>
      </dgm:t>
    </dgm:pt>
    <dgm:pt modelId="{F15B0CC0-E15F-2E4B-AE21-DBA247F2C88E}" type="sibTrans" cxnId="{9296F676-7E85-744E-83CF-89E5AF4A835B}">
      <dgm:prSet/>
      <dgm:spPr/>
      <dgm:t>
        <a:bodyPr/>
        <a:lstStyle/>
        <a:p>
          <a:endParaRPr lang="en-US"/>
        </a:p>
      </dgm:t>
    </dgm:pt>
    <dgm:pt modelId="{BB21ADB6-0E9A-C741-8E11-5801A55C4D8C}">
      <dgm:prSet/>
      <dgm:spPr>
        <a:solidFill>
          <a:srgbClr val="FFFFFF"/>
        </a:solidFill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Смотрим фотоальбом</a:t>
          </a:r>
          <a:endParaRPr lang="en-US" dirty="0">
            <a:solidFill>
              <a:srgbClr val="000000"/>
            </a:solidFill>
          </a:endParaRPr>
        </a:p>
      </dgm:t>
    </dgm:pt>
    <dgm:pt modelId="{73E362DB-4E5E-564D-9AB4-4FBEDC754646}" type="parTrans" cxnId="{AB683BDE-99F2-A34B-819F-A7ED4FC74E0B}">
      <dgm:prSet/>
      <dgm:spPr/>
      <dgm:t>
        <a:bodyPr/>
        <a:lstStyle/>
        <a:p>
          <a:endParaRPr lang="en-US"/>
        </a:p>
      </dgm:t>
    </dgm:pt>
    <dgm:pt modelId="{B167351C-ABF2-4B47-9CF3-C172C36ADBE9}" type="sibTrans" cxnId="{AB683BDE-99F2-A34B-819F-A7ED4FC74E0B}">
      <dgm:prSet/>
      <dgm:spPr/>
      <dgm:t>
        <a:bodyPr/>
        <a:lstStyle/>
        <a:p>
          <a:endParaRPr lang="en-US"/>
        </a:p>
      </dgm:t>
    </dgm:pt>
    <dgm:pt modelId="{446CD2AF-A718-C746-83BC-4F1DEA1F8D3C}" type="pres">
      <dgm:prSet presAssocID="{DAD83F1B-B0B8-ED4D-92E2-E8C2F988CEE0}" presName="Name0" presStyleCnt="0">
        <dgm:presLayoutVars>
          <dgm:dir/>
          <dgm:resizeHandles val="exact"/>
        </dgm:presLayoutVars>
      </dgm:prSet>
      <dgm:spPr/>
    </dgm:pt>
    <dgm:pt modelId="{B4F87904-EF80-2F4E-A8FE-B76946F2C25B}" type="pres">
      <dgm:prSet presAssocID="{DAD83F1B-B0B8-ED4D-92E2-E8C2F988CEE0}" presName="bkgdShp" presStyleLbl="alignAccFollowNode1" presStyleIdx="0" presStyleCnt="1"/>
      <dgm:spPr/>
    </dgm:pt>
    <dgm:pt modelId="{0DF3D711-C384-A34C-91A1-59BBAB7D6CD0}" type="pres">
      <dgm:prSet presAssocID="{DAD83F1B-B0B8-ED4D-92E2-E8C2F988CEE0}" presName="linComp" presStyleCnt="0"/>
      <dgm:spPr/>
    </dgm:pt>
    <dgm:pt modelId="{2F15D243-0162-B846-AD13-D20BA852B3D4}" type="pres">
      <dgm:prSet presAssocID="{2B936691-1C8E-CD48-A895-37866D24FF04}" presName="compNode" presStyleCnt="0"/>
      <dgm:spPr/>
    </dgm:pt>
    <dgm:pt modelId="{93C063B6-9534-E643-BE82-41823EE733CB}" type="pres">
      <dgm:prSet presAssocID="{2B936691-1C8E-CD48-A895-37866D24FF0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2073C-B088-D845-95BA-01E329D11AAE}" type="pres">
      <dgm:prSet presAssocID="{2B936691-1C8E-CD48-A895-37866D24FF04}" presName="invisiNode" presStyleLbl="node1" presStyleIdx="0" presStyleCnt="4"/>
      <dgm:spPr/>
    </dgm:pt>
    <dgm:pt modelId="{F0AFBE38-ACDC-9048-AD1C-8DE8360089D3}" type="pres">
      <dgm:prSet presAssocID="{2B936691-1C8E-CD48-A895-37866D24FF04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916F3999-68BB-BE41-B8BD-500354783796}" type="pres">
      <dgm:prSet presAssocID="{07870C1D-9FBB-D841-8B2A-8795CE12A7D5}" presName="sibTrans" presStyleLbl="sibTrans2D1" presStyleIdx="0" presStyleCnt="0"/>
      <dgm:spPr/>
    </dgm:pt>
    <dgm:pt modelId="{DC36DC11-D46E-7A4D-8F5F-C0BA0A3DCDCF}" type="pres">
      <dgm:prSet presAssocID="{0139DE02-91A6-5E45-92A6-54422552938F}" presName="compNode" presStyleCnt="0"/>
      <dgm:spPr/>
    </dgm:pt>
    <dgm:pt modelId="{E6F62066-953D-2A47-BFA1-8292AB9A91DA}" type="pres">
      <dgm:prSet presAssocID="{0139DE02-91A6-5E45-92A6-54422552938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0EE37-3CA1-0546-A501-9312C1B85831}" type="pres">
      <dgm:prSet presAssocID="{0139DE02-91A6-5E45-92A6-54422552938F}" presName="invisiNode" presStyleLbl="node1" presStyleIdx="1" presStyleCnt="4"/>
      <dgm:spPr/>
    </dgm:pt>
    <dgm:pt modelId="{365A0C82-996D-7844-87DE-2818ABD06A07}" type="pres">
      <dgm:prSet presAssocID="{0139DE02-91A6-5E45-92A6-54422552938F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21216B54-3EDA-924D-BC98-0DEA30014432}" type="pres">
      <dgm:prSet presAssocID="{68A71FE2-9AF7-9D4B-A119-B23666EC11D4}" presName="sibTrans" presStyleLbl="sibTrans2D1" presStyleIdx="0" presStyleCnt="0"/>
      <dgm:spPr/>
    </dgm:pt>
    <dgm:pt modelId="{5C703138-23EF-1643-9635-51CD78D8A34E}" type="pres">
      <dgm:prSet presAssocID="{CB22F9CA-B67B-8C45-94BD-49EA62B648A3}" presName="compNode" presStyleCnt="0"/>
      <dgm:spPr/>
    </dgm:pt>
    <dgm:pt modelId="{1DCC76EC-EE59-E54F-8FAA-35B6BF418F7C}" type="pres">
      <dgm:prSet presAssocID="{CB22F9CA-B67B-8C45-94BD-49EA62B648A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5C3A6-EBBB-094B-9CEB-2D532EC9E434}" type="pres">
      <dgm:prSet presAssocID="{CB22F9CA-B67B-8C45-94BD-49EA62B648A3}" presName="invisiNode" presStyleLbl="node1" presStyleIdx="2" presStyleCnt="4"/>
      <dgm:spPr/>
    </dgm:pt>
    <dgm:pt modelId="{6ACC0C11-EACF-9F4C-AEEC-9CDF7F2C931A}" type="pres">
      <dgm:prSet presAssocID="{CB22F9CA-B67B-8C45-94BD-49EA62B648A3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3844DE29-C263-A447-89A1-8210B2384E3E}" type="pres">
      <dgm:prSet presAssocID="{F15B0CC0-E15F-2E4B-AE21-DBA247F2C88E}" presName="sibTrans" presStyleLbl="sibTrans2D1" presStyleIdx="0" presStyleCnt="0"/>
      <dgm:spPr/>
    </dgm:pt>
    <dgm:pt modelId="{FC4EA793-AECA-6E46-8113-348E9161498E}" type="pres">
      <dgm:prSet presAssocID="{BB21ADB6-0E9A-C741-8E11-5801A55C4D8C}" presName="compNode" presStyleCnt="0"/>
      <dgm:spPr/>
    </dgm:pt>
    <dgm:pt modelId="{625C2CB8-C23D-AC40-9E20-C18A8A6A1FDB}" type="pres">
      <dgm:prSet presAssocID="{BB21ADB6-0E9A-C741-8E11-5801A55C4D8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06FDA-5E3E-0541-AE08-2A887318D2C8}" type="pres">
      <dgm:prSet presAssocID="{BB21ADB6-0E9A-C741-8E11-5801A55C4D8C}" presName="invisiNode" presStyleLbl="node1" presStyleIdx="3" presStyleCnt="4"/>
      <dgm:spPr/>
    </dgm:pt>
    <dgm:pt modelId="{F120CF2E-3391-7D4A-9AB5-67BCCB767CBB}" type="pres">
      <dgm:prSet presAssocID="{BB21ADB6-0E9A-C741-8E11-5801A55C4D8C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</dgm:ptLst>
  <dgm:cxnLst>
    <dgm:cxn modelId="{616DC7B4-3B48-E14A-B6DD-9E5044008891}" srcId="{DAD83F1B-B0B8-ED4D-92E2-E8C2F988CEE0}" destId="{0139DE02-91A6-5E45-92A6-54422552938F}" srcOrd="1" destOrd="0" parTransId="{7EC0D34C-CFB1-584D-A082-7F83C502B805}" sibTransId="{68A71FE2-9AF7-9D4B-A119-B23666EC11D4}"/>
    <dgm:cxn modelId="{E34E7743-A20F-C243-813D-9008588DC100}" type="presOf" srcId="{2B936691-1C8E-CD48-A895-37866D24FF04}" destId="{93C063B6-9534-E643-BE82-41823EE733CB}" srcOrd="0" destOrd="0" presId="urn:microsoft.com/office/officeart/2005/8/layout/pList2"/>
    <dgm:cxn modelId="{9296F676-7E85-744E-83CF-89E5AF4A835B}" srcId="{DAD83F1B-B0B8-ED4D-92E2-E8C2F988CEE0}" destId="{CB22F9CA-B67B-8C45-94BD-49EA62B648A3}" srcOrd="2" destOrd="0" parTransId="{8355D398-D083-6940-B356-4677F193AE50}" sibTransId="{F15B0CC0-E15F-2E4B-AE21-DBA247F2C88E}"/>
    <dgm:cxn modelId="{FD51DC2B-2F79-CF4E-85F6-AA04A2AB404C}" srcId="{DAD83F1B-B0B8-ED4D-92E2-E8C2F988CEE0}" destId="{2B936691-1C8E-CD48-A895-37866D24FF04}" srcOrd="0" destOrd="0" parTransId="{07C76F0E-E3A9-BB4E-ADEB-108484FE3027}" sibTransId="{07870C1D-9FBB-D841-8B2A-8795CE12A7D5}"/>
    <dgm:cxn modelId="{6C4D8B73-918A-9541-9C35-FABC6C5B8EE4}" type="presOf" srcId="{CB22F9CA-B67B-8C45-94BD-49EA62B648A3}" destId="{1DCC76EC-EE59-E54F-8FAA-35B6BF418F7C}" srcOrd="0" destOrd="0" presId="urn:microsoft.com/office/officeart/2005/8/layout/pList2"/>
    <dgm:cxn modelId="{AB683BDE-99F2-A34B-819F-A7ED4FC74E0B}" srcId="{DAD83F1B-B0B8-ED4D-92E2-E8C2F988CEE0}" destId="{BB21ADB6-0E9A-C741-8E11-5801A55C4D8C}" srcOrd="3" destOrd="0" parTransId="{73E362DB-4E5E-564D-9AB4-4FBEDC754646}" sibTransId="{B167351C-ABF2-4B47-9CF3-C172C36ADBE9}"/>
    <dgm:cxn modelId="{E317F0C5-B0DF-A441-A9E2-F01467CBDC90}" type="presOf" srcId="{0139DE02-91A6-5E45-92A6-54422552938F}" destId="{E6F62066-953D-2A47-BFA1-8292AB9A91DA}" srcOrd="0" destOrd="0" presId="urn:microsoft.com/office/officeart/2005/8/layout/pList2"/>
    <dgm:cxn modelId="{A20AF177-9ED9-3A47-B600-0CF7940F2D4A}" type="presOf" srcId="{07870C1D-9FBB-D841-8B2A-8795CE12A7D5}" destId="{916F3999-68BB-BE41-B8BD-500354783796}" srcOrd="0" destOrd="0" presId="urn:microsoft.com/office/officeart/2005/8/layout/pList2"/>
    <dgm:cxn modelId="{61E8BFF9-BCCF-9447-9447-0EB3F251C90C}" type="presOf" srcId="{F15B0CC0-E15F-2E4B-AE21-DBA247F2C88E}" destId="{3844DE29-C263-A447-89A1-8210B2384E3E}" srcOrd="0" destOrd="0" presId="urn:microsoft.com/office/officeart/2005/8/layout/pList2"/>
    <dgm:cxn modelId="{2D812497-215B-7341-AF22-A42F606A2744}" type="presOf" srcId="{68A71FE2-9AF7-9D4B-A119-B23666EC11D4}" destId="{21216B54-3EDA-924D-BC98-0DEA30014432}" srcOrd="0" destOrd="0" presId="urn:microsoft.com/office/officeart/2005/8/layout/pList2"/>
    <dgm:cxn modelId="{5511CABF-E8E0-3440-8744-8162389F0168}" type="presOf" srcId="{BB21ADB6-0E9A-C741-8E11-5801A55C4D8C}" destId="{625C2CB8-C23D-AC40-9E20-C18A8A6A1FDB}" srcOrd="0" destOrd="0" presId="urn:microsoft.com/office/officeart/2005/8/layout/pList2"/>
    <dgm:cxn modelId="{604B6267-D167-E249-8449-B902CC41E6B4}" type="presOf" srcId="{DAD83F1B-B0B8-ED4D-92E2-E8C2F988CEE0}" destId="{446CD2AF-A718-C746-83BC-4F1DEA1F8D3C}" srcOrd="0" destOrd="0" presId="urn:microsoft.com/office/officeart/2005/8/layout/pList2"/>
    <dgm:cxn modelId="{1BD1992B-FE66-204D-BE38-02C2E3438C58}" type="presParOf" srcId="{446CD2AF-A718-C746-83BC-4F1DEA1F8D3C}" destId="{B4F87904-EF80-2F4E-A8FE-B76946F2C25B}" srcOrd="0" destOrd="0" presId="urn:microsoft.com/office/officeart/2005/8/layout/pList2"/>
    <dgm:cxn modelId="{156F8ACE-64F8-2044-A1B5-26F788B1E1D1}" type="presParOf" srcId="{446CD2AF-A718-C746-83BC-4F1DEA1F8D3C}" destId="{0DF3D711-C384-A34C-91A1-59BBAB7D6CD0}" srcOrd="1" destOrd="0" presId="urn:microsoft.com/office/officeart/2005/8/layout/pList2"/>
    <dgm:cxn modelId="{85CF47B0-14AE-954A-92DA-4E6BF21E8A85}" type="presParOf" srcId="{0DF3D711-C384-A34C-91A1-59BBAB7D6CD0}" destId="{2F15D243-0162-B846-AD13-D20BA852B3D4}" srcOrd="0" destOrd="0" presId="urn:microsoft.com/office/officeart/2005/8/layout/pList2"/>
    <dgm:cxn modelId="{86D8CCB7-89FE-F148-A5AA-FBF09B2D5838}" type="presParOf" srcId="{2F15D243-0162-B846-AD13-D20BA852B3D4}" destId="{93C063B6-9534-E643-BE82-41823EE733CB}" srcOrd="0" destOrd="0" presId="urn:microsoft.com/office/officeart/2005/8/layout/pList2"/>
    <dgm:cxn modelId="{3B6F1E76-95E5-D04F-AD06-14CCC920FFEB}" type="presParOf" srcId="{2F15D243-0162-B846-AD13-D20BA852B3D4}" destId="{DC22073C-B088-D845-95BA-01E329D11AAE}" srcOrd="1" destOrd="0" presId="urn:microsoft.com/office/officeart/2005/8/layout/pList2"/>
    <dgm:cxn modelId="{D5C4C2C4-1FDC-C847-AFD8-32A632B07EAA}" type="presParOf" srcId="{2F15D243-0162-B846-AD13-D20BA852B3D4}" destId="{F0AFBE38-ACDC-9048-AD1C-8DE8360089D3}" srcOrd="2" destOrd="0" presId="urn:microsoft.com/office/officeart/2005/8/layout/pList2"/>
    <dgm:cxn modelId="{AD0CE148-C0EC-2A4A-9BE7-C1724882FFAE}" type="presParOf" srcId="{0DF3D711-C384-A34C-91A1-59BBAB7D6CD0}" destId="{916F3999-68BB-BE41-B8BD-500354783796}" srcOrd="1" destOrd="0" presId="urn:microsoft.com/office/officeart/2005/8/layout/pList2"/>
    <dgm:cxn modelId="{A61DC021-2718-6D4A-A745-CE43AE056243}" type="presParOf" srcId="{0DF3D711-C384-A34C-91A1-59BBAB7D6CD0}" destId="{DC36DC11-D46E-7A4D-8F5F-C0BA0A3DCDCF}" srcOrd="2" destOrd="0" presId="urn:microsoft.com/office/officeart/2005/8/layout/pList2"/>
    <dgm:cxn modelId="{99433DAA-C87B-804B-8DDC-A208D0006F4F}" type="presParOf" srcId="{DC36DC11-D46E-7A4D-8F5F-C0BA0A3DCDCF}" destId="{E6F62066-953D-2A47-BFA1-8292AB9A91DA}" srcOrd="0" destOrd="0" presId="urn:microsoft.com/office/officeart/2005/8/layout/pList2"/>
    <dgm:cxn modelId="{0D649651-5F41-0945-BD72-E880B584B706}" type="presParOf" srcId="{DC36DC11-D46E-7A4D-8F5F-C0BA0A3DCDCF}" destId="{00B0EE37-3CA1-0546-A501-9312C1B85831}" srcOrd="1" destOrd="0" presId="urn:microsoft.com/office/officeart/2005/8/layout/pList2"/>
    <dgm:cxn modelId="{D30975A0-96C2-A846-99C7-4C1D583CC8F0}" type="presParOf" srcId="{DC36DC11-D46E-7A4D-8F5F-C0BA0A3DCDCF}" destId="{365A0C82-996D-7844-87DE-2818ABD06A07}" srcOrd="2" destOrd="0" presId="urn:microsoft.com/office/officeart/2005/8/layout/pList2"/>
    <dgm:cxn modelId="{8DA5E3A2-F092-5C40-9D6E-BFC0A9321DA0}" type="presParOf" srcId="{0DF3D711-C384-A34C-91A1-59BBAB7D6CD0}" destId="{21216B54-3EDA-924D-BC98-0DEA30014432}" srcOrd="3" destOrd="0" presId="urn:microsoft.com/office/officeart/2005/8/layout/pList2"/>
    <dgm:cxn modelId="{B830710C-4D83-F14E-BA26-C01D1C3FF386}" type="presParOf" srcId="{0DF3D711-C384-A34C-91A1-59BBAB7D6CD0}" destId="{5C703138-23EF-1643-9635-51CD78D8A34E}" srcOrd="4" destOrd="0" presId="urn:microsoft.com/office/officeart/2005/8/layout/pList2"/>
    <dgm:cxn modelId="{CC04A5BB-94D6-5F4B-AB43-1F6D7C7C6C4D}" type="presParOf" srcId="{5C703138-23EF-1643-9635-51CD78D8A34E}" destId="{1DCC76EC-EE59-E54F-8FAA-35B6BF418F7C}" srcOrd="0" destOrd="0" presId="urn:microsoft.com/office/officeart/2005/8/layout/pList2"/>
    <dgm:cxn modelId="{002BE812-A270-3F44-AC09-97F65F7EFD5C}" type="presParOf" srcId="{5C703138-23EF-1643-9635-51CD78D8A34E}" destId="{20E5C3A6-EBBB-094B-9CEB-2D532EC9E434}" srcOrd="1" destOrd="0" presId="urn:microsoft.com/office/officeart/2005/8/layout/pList2"/>
    <dgm:cxn modelId="{2559AFD7-448E-6340-81E3-B6F0A46A8030}" type="presParOf" srcId="{5C703138-23EF-1643-9635-51CD78D8A34E}" destId="{6ACC0C11-EACF-9F4C-AEEC-9CDF7F2C931A}" srcOrd="2" destOrd="0" presId="urn:microsoft.com/office/officeart/2005/8/layout/pList2"/>
    <dgm:cxn modelId="{173B3A31-AA80-DE44-876A-18F63B2FBB0B}" type="presParOf" srcId="{0DF3D711-C384-A34C-91A1-59BBAB7D6CD0}" destId="{3844DE29-C263-A447-89A1-8210B2384E3E}" srcOrd="5" destOrd="0" presId="urn:microsoft.com/office/officeart/2005/8/layout/pList2"/>
    <dgm:cxn modelId="{2F524876-A6DE-644D-A6DF-75BC433B63F4}" type="presParOf" srcId="{0DF3D711-C384-A34C-91A1-59BBAB7D6CD0}" destId="{FC4EA793-AECA-6E46-8113-348E9161498E}" srcOrd="6" destOrd="0" presId="urn:microsoft.com/office/officeart/2005/8/layout/pList2"/>
    <dgm:cxn modelId="{B444B6F1-5735-514D-A213-75DFEFFEE461}" type="presParOf" srcId="{FC4EA793-AECA-6E46-8113-348E9161498E}" destId="{625C2CB8-C23D-AC40-9E20-C18A8A6A1FDB}" srcOrd="0" destOrd="0" presId="urn:microsoft.com/office/officeart/2005/8/layout/pList2"/>
    <dgm:cxn modelId="{2C7A97D5-B4D0-6D41-93A6-B9E941A2A562}" type="presParOf" srcId="{FC4EA793-AECA-6E46-8113-348E9161498E}" destId="{ECD06FDA-5E3E-0541-AE08-2A887318D2C8}" srcOrd="1" destOrd="0" presId="urn:microsoft.com/office/officeart/2005/8/layout/pList2"/>
    <dgm:cxn modelId="{59B297D8-1DB4-6A46-B0DA-7924AAA1C6E7}" type="presParOf" srcId="{FC4EA793-AECA-6E46-8113-348E9161498E}" destId="{F120CF2E-3391-7D4A-9AB5-67BCCB767CB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FCB49-E458-F749-82CC-E4BAE07D4670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B5BFF8BA-A037-7B40-88A0-257F04AA1886}">
      <dgm:prSet phldrT="[Text]"/>
      <dgm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Деньги</a:t>
          </a:r>
          <a:endParaRPr lang="en-US" dirty="0">
            <a:solidFill>
              <a:srgbClr val="000000"/>
            </a:solidFill>
          </a:endParaRPr>
        </a:p>
      </dgm:t>
    </dgm:pt>
    <dgm:pt modelId="{EF5474E7-D324-2F4B-B37D-D3D28B22A9B9}" type="parTrans" cxnId="{89F5E8F4-4641-624D-B9F0-E850A1D39CF4}">
      <dgm:prSet/>
      <dgm:spPr/>
      <dgm:t>
        <a:bodyPr/>
        <a:lstStyle/>
        <a:p>
          <a:endParaRPr lang="en-US"/>
        </a:p>
      </dgm:t>
    </dgm:pt>
    <dgm:pt modelId="{DE9F84A7-5562-4B49-87A0-495E5D923FAC}" type="sibTrans" cxnId="{89F5E8F4-4641-624D-B9F0-E850A1D39CF4}">
      <dgm:prSet/>
      <dgm:spPr/>
      <dgm:t>
        <a:bodyPr/>
        <a:lstStyle/>
        <a:p>
          <a:endParaRPr lang="en-US"/>
        </a:p>
      </dgm:t>
    </dgm:pt>
    <dgm:pt modelId="{9126B242-A2A1-E448-8457-D0E530A50CD0}">
      <dgm:prSet phldrT="[Text]"/>
      <dgm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Время	</a:t>
          </a:r>
          <a:endParaRPr lang="en-US" dirty="0">
            <a:solidFill>
              <a:srgbClr val="000000"/>
            </a:solidFill>
          </a:endParaRPr>
        </a:p>
      </dgm:t>
    </dgm:pt>
    <dgm:pt modelId="{574065F6-290A-AD44-9F97-96F3EB1A268A}" type="parTrans" cxnId="{B44D0203-AEF9-3042-B278-B0FFC88A4C94}">
      <dgm:prSet/>
      <dgm:spPr/>
      <dgm:t>
        <a:bodyPr/>
        <a:lstStyle/>
        <a:p>
          <a:endParaRPr lang="en-US"/>
        </a:p>
      </dgm:t>
    </dgm:pt>
    <dgm:pt modelId="{A005AA04-9A47-9642-9729-5E2D1C274B9D}" type="sibTrans" cxnId="{B44D0203-AEF9-3042-B278-B0FFC88A4C94}">
      <dgm:prSet/>
      <dgm:spPr/>
      <dgm:t>
        <a:bodyPr/>
        <a:lstStyle/>
        <a:p>
          <a:endParaRPr lang="en-US"/>
        </a:p>
      </dgm:t>
    </dgm:pt>
    <dgm:pt modelId="{0456EEE8-77FD-3642-A42D-AA709C335E98}">
      <dgm:prSet phldrT="[Text]"/>
      <dgm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Технические ресурсы</a:t>
          </a:r>
          <a:endParaRPr lang="en-US" dirty="0">
            <a:solidFill>
              <a:srgbClr val="000000"/>
            </a:solidFill>
          </a:endParaRPr>
        </a:p>
      </dgm:t>
    </dgm:pt>
    <dgm:pt modelId="{A76E2114-9607-B943-BA16-81D534F79C26}" type="parTrans" cxnId="{C6EBCDD3-E5AE-9041-913B-46143128AFF7}">
      <dgm:prSet/>
      <dgm:spPr/>
      <dgm:t>
        <a:bodyPr/>
        <a:lstStyle/>
        <a:p>
          <a:endParaRPr lang="en-US"/>
        </a:p>
      </dgm:t>
    </dgm:pt>
    <dgm:pt modelId="{F83B6226-25DF-B44A-91BD-210D61CF8BF4}" type="sibTrans" cxnId="{C6EBCDD3-E5AE-9041-913B-46143128AFF7}">
      <dgm:prSet/>
      <dgm:spPr/>
      <dgm:t>
        <a:bodyPr/>
        <a:lstStyle/>
        <a:p>
          <a:endParaRPr lang="en-US"/>
        </a:p>
      </dgm:t>
    </dgm:pt>
    <dgm:pt modelId="{349EBE82-E270-8F46-A358-74E0A5579E70}">
      <dgm:prSet phldrT="[Text]"/>
      <dgm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Четкие цели</a:t>
          </a:r>
          <a:endParaRPr lang="en-US" dirty="0">
            <a:solidFill>
              <a:srgbClr val="000000"/>
            </a:solidFill>
          </a:endParaRPr>
        </a:p>
      </dgm:t>
    </dgm:pt>
    <dgm:pt modelId="{30AE3F02-089C-F740-B0FE-7F0499B91F1E}" type="parTrans" cxnId="{F61C3B0D-DA28-2649-9B90-4CDFE19986CD}">
      <dgm:prSet/>
      <dgm:spPr/>
      <dgm:t>
        <a:bodyPr/>
        <a:lstStyle/>
        <a:p>
          <a:endParaRPr lang="en-US"/>
        </a:p>
      </dgm:t>
    </dgm:pt>
    <dgm:pt modelId="{3FB90CD1-D6D1-3041-9833-EE2E4D7E3A09}" type="sibTrans" cxnId="{F61C3B0D-DA28-2649-9B90-4CDFE19986CD}">
      <dgm:prSet/>
      <dgm:spPr/>
      <dgm:t>
        <a:bodyPr/>
        <a:lstStyle/>
        <a:p>
          <a:endParaRPr lang="en-US"/>
        </a:p>
      </dgm:t>
    </dgm:pt>
    <dgm:pt modelId="{5F67AD23-B69B-F841-A110-06985583596F}" type="pres">
      <dgm:prSet presAssocID="{EA4FCB49-E458-F749-82CC-E4BAE07D4670}" presName="linearFlow" presStyleCnt="0">
        <dgm:presLayoutVars>
          <dgm:dir/>
          <dgm:resizeHandles val="exact"/>
        </dgm:presLayoutVars>
      </dgm:prSet>
      <dgm:spPr/>
    </dgm:pt>
    <dgm:pt modelId="{1A9A65DC-92C4-9D4F-90F5-4EDEF6315382}" type="pres">
      <dgm:prSet presAssocID="{349EBE82-E270-8F46-A358-74E0A5579E70}" presName="composite" presStyleCnt="0"/>
      <dgm:spPr/>
    </dgm:pt>
    <dgm:pt modelId="{03EF2D1A-922E-DD48-9D99-8AA38442C25E}" type="pres">
      <dgm:prSet presAssocID="{349EBE82-E270-8F46-A358-74E0A5579E70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E7A2F44-5577-8B47-9729-A0461CEB0772}" type="pres">
      <dgm:prSet presAssocID="{349EBE82-E270-8F46-A358-74E0A5579E7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F2071-5E72-1347-AD77-EA5FFC5A3E97}" type="pres">
      <dgm:prSet presAssocID="{3FB90CD1-D6D1-3041-9833-EE2E4D7E3A09}" presName="spacing" presStyleCnt="0"/>
      <dgm:spPr/>
    </dgm:pt>
    <dgm:pt modelId="{206EBBEF-5A3C-2741-96AA-EC0E94DCBD7A}" type="pres">
      <dgm:prSet presAssocID="{B5BFF8BA-A037-7B40-88A0-257F04AA1886}" presName="composite" presStyleCnt="0"/>
      <dgm:spPr/>
    </dgm:pt>
    <dgm:pt modelId="{4B226299-0D0D-5742-B79D-26AAE7D89CB5}" type="pres">
      <dgm:prSet presAssocID="{B5BFF8BA-A037-7B40-88A0-257F04AA1886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9FF7B3F2-0DAC-E246-B652-9DD3E51FAA4B}" type="pres">
      <dgm:prSet presAssocID="{B5BFF8BA-A037-7B40-88A0-257F04AA188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370D3-5469-0E47-AB68-BF6436824B2E}" type="pres">
      <dgm:prSet presAssocID="{DE9F84A7-5562-4B49-87A0-495E5D923FAC}" presName="spacing" presStyleCnt="0"/>
      <dgm:spPr/>
    </dgm:pt>
    <dgm:pt modelId="{85D21F47-C286-544D-95E2-65F0AEC15DF6}" type="pres">
      <dgm:prSet presAssocID="{9126B242-A2A1-E448-8457-D0E530A50CD0}" presName="composite" presStyleCnt="0"/>
      <dgm:spPr/>
    </dgm:pt>
    <dgm:pt modelId="{D5B20D40-CA76-B34D-B60A-CB45735A35CF}" type="pres">
      <dgm:prSet presAssocID="{9126B242-A2A1-E448-8457-D0E530A50CD0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857B913-C4A9-724D-8706-D24D4631D9F3}" type="pres">
      <dgm:prSet presAssocID="{9126B242-A2A1-E448-8457-D0E530A50CD0}" presName="txShp" presStyleLbl="node1" presStyleIdx="2" presStyleCnt="4">
        <dgm:presLayoutVars>
          <dgm:bulletEnabled val="1"/>
        </dgm:presLayoutVars>
      </dgm:prSet>
      <dgm:spPr/>
    </dgm:pt>
    <dgm:pt modelId="{7F0B4437-4C75-6B42-997D-69D98365EABA}" type="pres">
      <dgm:prSet presAssocID="{A005AA04-9A47-9642-9729-5E2D1C274B9D}" presName="spacing" presStyleCnt="0"/>
      <dgm:spPr/>
    </dgm:pt>
    <dgm:pt modelId="{A357DD6F-8C4F-EC4E-811A-17145362DCF1}" type="pres">
      <dgm:prSet presAssocID="{0456EEE8-77FD-3642-A42D-AA709C335E98}" presName="composite" presStyleCnt="0"/>
      <dgm:spPr/>
    </dgm:pt>
    <dgm:pt modelId="{071636E8-AF30-FF46-98EF-97A2A3BA0362}" type="pres">
      <dgm:prSet presAssocID="{0456EEE8-77FD-3642-A42D-AA709C335E98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F5157D0-CEE1-BE4E-A60E-D2A687C86B23}" type="pres">
      <dgm:prSet presAssocID="{0456EEE8-77FD-3642-A42D-AA709C335E9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FC983B-4742-0541-9169-B77C6BDC2299}" type="presOf" srcId="{349EBE82-E270-8F46-A358-74E0A5579E70}" destId="{FE7A2F44-5577-8B47-9729-A0461CEB0772}" srcOrd="0" destOrd="0" presId="urn:microsoft.com/office/officeart/2005/8/layout/vList3"/>
    <dgm:cxn modelId="{89F5E8F4-4641-624D-B9F0-E850A1D39CF4}" srcId="{EA4FCB49-E458-F749-82CC-E4BAE07D4670}" destId="{B5BFF8BA-A037-7B40-88A0-257F04AA1886}" srcOrd="1" destOrd="0" parTransId="{EF5474E7-D324-2F4B-B37D-D3D28B22A9B9}" sibTransId="{DE9F84A7-5562-4B49-87A0-495E5D923FAC}"/>
    <dgm:cxn modelId="{4E332B02-47E2-E542-A13B-DB2C695888F1}" type="presOf" srcId="{9126B242-A2A1-E448-8457-D0E530A50CD0}" destId="{B857B913-C4A9-724D-8706-D24D4631D9F3}" srcOrd="0" destOrd="0" presId="urn:microsoft.com/office/officeart/2005/8/layout/vList3"/>
    <dgm:cxn modelId="{F61C3B0D-DA28-2649-9B90-4CDFE19986CD}" srcId="{EA4FCB49-E458-F749-82CC-E4BAE07D4670}" destId="{349EBE82-E270-8F46-A358-74E0A5579E70}" srcOrd="0" destOrd="0" parTransId="{30AE3F02-089C-F740-B0FE-7F0499B91F1E}" sibTransId="{3FB90CD1-D6D1-3041-9833-EE2E4D7E3A09}"/>
    <dgm:cxn modelId="{CBD2ADF4-9749-D440-B478-BBB5867B7908}" type="presOf" srcId="{0456EEE8-77FD-3642-A42D-AA709C335E98}" destId="{7F5157D0-CEE1-BE4E-A60E-D2A687C86B23}" srcOrd="0" destOrd="0" presId="urn:microsoft.com/office/officeart/2005/8/layout/vList3"/>
    <dgm:cxn modelId="{C6EBCDD3-E5AE-9041-913B-46143128AFF7}" srcId="{EA4FCB49-E458-F749-82CC-E4BAE07D4670}" destId="{0456EEE8-77FD-3642-A42D-AA709C335E98}" srcOrd="3" destOrd="0" parTransId="{A76E2114-9607-B943-BA16-81D534F79C26}" sibTransId="{F83B6226-25DF-B44A-91BD-210D61CF8BF4}"/>
    <dgm:cxn modelId="{799F155C-31D3-4243-B839-615704ADAE4B}" type="presOf" srcId="{B5BFF8BA-A037-7B40-88A0-257F04AA1886}" destId="{9FF7B3F2-0DAC-E246-B652-9DD3E51FAA4B}" srcOrd="0" destOrd="0" presId="urn:microsoft.com/office/officeart/2005/8/layout/vList3"/>
    <dgm:cxn modelId="{B44D0203-AEF9-3042-B278-B0FFC88A4C94}" srcId="{EA4FCB49-E458-F749-82CC-E4BAE07D4670}" destId="{9126B242-A2A1-E448-8457-D0E530A50CD0}" srcOrd="2" destOrd="0" parTransId="{574065F6-290A-AD44-9F97-96F3EB1A268A}" sibTransId="{A005AA04-9A47-9642-9729-5E2D1C274B9D}"/>
    <dgm:cxn modelId="{ABA12BCA-FB17-4842-AD31-A976A7C373F4}" type="presOf" srcId="{EA4FCB49-E458-F749-82CC-E4BAE07D4670}" destId="{5F67AD23-B69B-F841-A110-06985583596F}" srcOrd="0" destOrd="0" presId="urn:microsoft.com/office/officeart/2005/8/layout/vList3"/>
    <dgm:cxn modelId="{394664FC-BF78-7B4B-BFEC-CD873290AC69}" type="presParOf" srcId="{5F67AD23-B69B-F841-A110-06985583596F}" destId="{1A9A65DC-92C4-9D4F-90F5-4EDEF6315382}" srcOrd="0" destOrd="0" presId="urn:microsoft.com/office/officeart/2005/8/layout/vList3"/>
    <dgm:cxn modelId="{7A53252C-463F-534E-90D4-408481BFE1AF}" type="presParOf" srcId="{1A9A65DC-92C4-9D4F-90F5-4EDEF6315382}" destId="{03EF2D1A-922E-DD48-9D99-8AA38442C25E}" srcOrd="0" destOrd="0" presId="urn:microsoft.com/office/officeart/2005/8/layout/vList3"/>
    <dgm:cxn modelId="{810E7EDD-4AF9-BE4A-B976-536808C9709F}" type="presParOf" srcId="{1A9A65DC-92C4-9D4F-90F5-4EDEF6315382}" destId="{FE7A2F44-5577-8B47-9729-A0461CEB0772}" srcOrd="1" destOrd="0" presId="urn:microsoft.com/office/officeart/2005/8/layout/vList3"/>
    <dgm:cxn modelId="{053AD4AF-1636-4E49-92B0-7606A5BDC2F0}" type="presParOf" srcId="{5F67AD23-B69B-F841-A110-06985583596F}" destId="{115F2071-5E72-1347-AD77-EA5FFC5A3E97}" srcOrd="1" destOrd="0" presId="urn:microsoft.com/office/officeart/2005/8/layout/vList3"/>
    <dgm:cxn modelId="{3AC7DC33-22F1-3844-965C-4EF454199C02}" type="presParOf" srcId="{5F67AD23-B69B-F841-A110-06985583596F}" destId="{206EBBEF-5A3C-2741-96AA-EC0E94DCBD7A}" srcOrd="2" destOrd="0" presId="urn:microsoft.com/office/officeart/2005/8/layout/vList3"/>
    <dgm:cxn modelId="{5CFF7461-1C75-2249-B791-D746936CD84F}" type="presParOf" srcId="{206EBBEF-5A3C-2741-96AA-EC0E94DCBD7A}" destId="{4B226299-0D0D-5742-B79D-26AAE7D89CB5}" srcOrd="0" destOrd="0" presId="urn:microsoft.com/office/officeart/2005/8/layout/vList3"/>
    <dgm:cxn modelId="{37CE0ACA-C4F0-3B4D-9D14-58484909F88E}" type="presParOf" srcId="{206EBBEF-5A3C-2741-96AA-EC0E94DCBD7A}" destId="{9FF7B3F2-0DAC-E246-B652-9DD3E51FAA4B}" srcOrd="1" destOrd="0" presId="urn:microsoft.com/office/officeart/2005/8/layout/vList3"/>
    <dgm:cxn modelId="{2F1FD02A-C86D-D64A-A1C4-7968B34C1C37}" type="presParOf" srcId="{5F67AD23-B69B-F841-A110-06985583596F}" destId="{A19370D3-5469-0E47-AB68-BF6436824B2E}" srcOrd="3" destOrd="0" presId="urn:microsoft.com/office/officeart/2005/8/layout/vList3"/>
    <dgm:cxn modelId="{9EE35A17-B518-5045-8DB6-57F8AFC8AB94}" type="presParOf" srcId="{5F67AD23-B69B-F841-A110-06985583596F}" destId="{85D21F47-C286-544D-95E2-65F0AEC15DF6}" srcOrd="4" destOrd="0" presId="urn:microsoft.com/office/officeart/2005/8/layout/vList3"/>
    <dgm:cxn modelId="{0F38DC6A-00D7-734C-9CCC-8081903C4A6A}" type="presParOf" srcId="{85D21F47-C286-544D-95E2-65F0AEC15DF6}" destId="{D5B20D40-CA76-B34D-B60A-CB45735A35CF}" srcOrd="0" destOrd="0" presId="urn:microsoft.com/office/officeart/2005/8/layout/vList3"/>
    <dgm:cxn modelId="{F240AC8C-A3C2-5F4D-ADB6-07A7E84F5679}" type="presParOf" srcId="{85D21F47-C286-544D-95E2-65F0AEC15DF6}" destId="{B857B913-C4A9-724D-8706-D24D4631D9F3}" srcOrd="1" destOrd="0" presId="urn:microsoft.com/office/officeart/2005/8/layout/vList3"/>
    <dgm:cxn modelId="{F8D53871-953D-B146-B19A-B510324CE237}" type="presParOf" srcId="{5F67AD23-B69B-F841-A110-06985583596F}" destId="{7F0B4437-4C75-6B42-997D-69D98365EABA}" srcOrd="5" destOrd="0" presId="urn:microsoft.com/office/officeart/2005/8/layout/vList3"/>
    <dgm:cxn modelId="{9B2897FD-75D6-1C4D-8C4B-EB7E5B1B1416}" type="presParOf" srcId="{5F67AD23-B69B-F841-A110-06985583596F}" destId="{A357DD6F-8C4F-EC4E-811A-17145362DCF1}" srcOrd="6" destOrd="0" presId="urn:microsoft.com/office/officeart/2005/8/layout/vList3"/>
    <dgm:cxn modelId="{F822DEBD-1028-844B-B5A3-DE861D85E787}" type="presParOf" srcId="{A357DD6F-8C4F-EC4E-811A-17145362DCF1}" destId="{071636E8-AF30-FF46-98EF-97A2A3BA0362}" srcOrd="0" destOrd="0" presId="urn:microsoft.com/office/officeart/2005/8/layout/vList3"/>
    <dgm:cxn modelId="{65CDD024-B397-6B43-830B-B73C51647595}" type="presParOf" srcId="{A357DD6F-8C4F-EC4E-811A-17145362DCF1}" destId="{7F5157D0-CEE1-BE4E-A60E-D2A687C86B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4151AF-6C3E-BB48-9DE0-594284F85B53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217EA7-CD32-BE4A-AEC5-FA128B8CD86B}">
      <dgm:prSet/>
      <dgm:spPr>
        <a:solidFill>
          <a:schemeClr val="bg1">
            <a:lumMod val="95000"/>
          </a:schemeClr>
        </a:solidFill>
        <a:ln>
          <a:solidFill>
            <a:srgbClr val="7F7F7F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</a:rPr>
            <a:t>Стратегия</a:t>
          </a:r>
          <a:endParaRPr lang="ru-RU" dirty="0">
            <a:solidFill>
              <a:srgbClr val="000000"/>
            </a:solidFill>
          </a:endParaRPr>
        </a:p>
      </dgm:t>
    </dgm:pt>
    <dgm:pt modelId="{3F2814D4-3A0B-4648-BEF7-686D04119B46}" type="parTrans" cxnId="{FBEED229-D066-CB4D-9CC4-132509B9579F}">
      <dgm:prSet/>
      <dgm:spPr/>
      <dgm:t>
        <a:bodyPr/>
        <a:lstStyle/>
        <a:p>
          <a:endParaRPr lang="en-US"/>
        </a:p>
      </dgm:t>
    </dgm:pt>
    <dgm:pt modelId="{4E13A33D-A2FE-694A-A078-F8F52E3B729C}" type="sibTrans" cxnId="{FBEED229-D066-CB4D-9CC4-132509B9579F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7EFA666F-3DEF-0548-86F7-485EF8C27479}">
      <dgm:prSet/>
      <dgm:spPr>
        <a:solidFill>
          <a:schemeClr val="bg1">
            <a:lumMod val="95000"/>
          </a:schemeClr>
        </a:solidFill>
        <a:ln>
          <a:solidFill>
            <a:srgbClr val="7F7F7F"/>
          </a:solidFill>
        </a:ln>
      </dgm:spPr>
      <dgm:t>
        <a:bodyPr/>
        <a:lstStyle/>
        <a:p>
          <a:pPr rtl="0"/>
          <a:r>
            <a:rPr lang="ru-RU" smtClean="0">
              <a:solidFill>
                <a:srgbClr val="000000"/>
              </a:solidFill>
            </a:rPr>
            <a:t>Контент</a:t>
          </a:r>
          <a:endParaRPr lang="ru-RU">
            <a:solidFill>
              <a:srgbClr val="000000"/>
            </a:solidFill>
          </a:endParaRPr>
        </a:p>
      </dgm:t>
    </dgm:pt>
    <dgm:pt modelId="{F4F8CE37-1F76-0C40-8FAB-C75E8B042727}" type="parTrans" cxnId="{ABE0BDD9-1BCD-9A49-8811-6CC79F867F61}">
      <dgm:prSet/>
      <dgm:spPr/>
      <dgm:t>
        <a:bodyPr/>
        <a:lstStyle/>
        <a:p>
          <a:endParaRPr lang="en-US"/>
        </a:p>
      </dgm:t>
    </dgm:pt>
    <dgm:pt modelId="{6D5FE547-9741-AF40-8CE8-E9977C7B771E}" type="sibTrans" cxnId="{ABE0BDD9-1BCD-9A49-8811-6CC79F867F61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3C606273-7163-4849-BE99-85180DF0B1C6}">
      <dgm:prSet/>
      <dgm:spPr>
        <a:solidFill>
          <a:schemeClr val="bg1">
            <a:lumMod val="95000"/>
          </a:schemeClr>
        </a:solidFill>
        <a:ln>
          <a:solidFill>
            <a:srgbClr val="7F7F7F"/>
          </a:solidFill>
        </a:ln>
      </dgm:spPr>
      <dgm:t>
        <a:bodyPr/>
        <a:lstStyle/>
        <a:p>
          <a:pPr rtl="0"/>
          <a:r>
            <a:rPr lang="ru-RU" smtClean="0">
              <a:solidFill>
                <a:srgbClr val="000000"/>
              </a:solidFill>
            </a:rPr>
            <a:t>Техническая часть: внутренние факторы</a:t>
          </a:r>
          <a:endParaRPr lang="ru-RU">
            <a:solidFill>
              <a:srgbClr val="000000"/>
            </a:solidFill>
          </a:endParaRPr>
        </a:p>
      </dgm:t>
    </dgm:pt>
    <dgm:pt modelId="{2798A643-C20F-9346-A4A5-0DF0B7583929}" type="parTrans" cxnId="{F44552B7-D1B1-3948-94E2-FAC989EA5A9B}">
      <dgm:prSet/>
      <dgm:spPr/>
      <dgm:t>
        <a:bodyPr/>
        <a:lstStyle/>
        <a:p>
          <a:endParaRPr lang="en-US"/>
        </a:p>
      </dgm:t>
    </dgm:pt>
    <dgm:pt modelId="{5D665DD8-848C-7A44-9DF0-473012BE4C48}" type="sibTrans" cxnId="{F44552B7-D1B1-3948-94E2-FAC989EA5A9B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FE8E3468-538E-5F4D-8911-BACAD1FFD8A3}">
      <dgm:prSet/>
      <dgm:spPr>
        <a:solidFill>
          <a:schemeClr val="bg1">
            <a:lumMod val="95000"/>
          </a:schemeClr>
        </a:solidFill>
        <a:ln>
          <a:solidFill>
            <a:srgbClr val="7F7F7F"/>
          </a:solidFill>
        </a:ln>
      </dgm:spPr>
      <dgm:t>
        <a:bodyPr/>
        <a:lstStyle/>
        <a:p>
          <a:pPr rtl="0"/>
          <a:r>
            <a:rPr lang="ru-RU" smtClean="0">
              <a:solidFill>
                <a:srgbClr val="000000"/>
              </a:solidFill>
            </a:rPr>
            <a:t>Грамотная работа со ссылочной массой</a:t>
          </a:r>
          <a:endParaRPr lang="ru-RU">
            <a:solidFill>
              <a:srgbClr val="000000"/>
            </a:solidFill>
          </a:endParaRPr>
        </a:p>
      </dgm:t>
    </dgm:pt>
    <dgm:pt modelId="{B7F1D08E-80B8-D944-8813-C07EE8A38BC1}" type="parTrans" cxnId="{1A5D2B53-9634-CE49-8DF8-D489EAFB0DC8}">
      <dgm:prSet/>
      <dgm:spPr/>
      <dgm:t>
        <a:bodyPr/>
        <a:lstStyle/>
        <a:p>
          <a:endParaRPr lang="en-US"/>
        </a:p>
      </dgm:t>
    </dgm:pt>
    <dgm:pt modelId="{F5D87094-62A6-F047-9A2E-333E56FA0886}" type="sibTrans" cxnId="{1A5D2B53-9634-CE49-8DF8-D489EAFB0DC8}">
      <dgm:prSet/>
      <dgm:spPr/>
      <dgm:t>
        <a:bodyPr/>
        <a:lstStyle/>
        <a:p>
          <a:endParaRPr lang="en-US"/>
        </a:p>
      </dgm:t>
    </dgm:pt>
    <dgm:pt modelId="{7EB855B1-6D84-6640-B11B-069C89A35E14}" type="pres">
      <dgm:prSet presAssocID="{284151AF-6C3E-BB48-9DE0-594284F85B53}" presName="outerComposite" presStyleCnt="0">
        <dgm:presLayoutVars>
          <dgm:chMax val="5"/>
          <dgm:dir/>
          <dgm:resizeHandles val="exact"/>
        </dgm:presLayoutVars>
      </dgm:prSet>
      <dgm:spPr/>
    </dgm:pt>
    <dgm:pt modelId="{6B26769F-8028-324E-92B0-8CB72B5A4BB1}" type="pres">
      <dgm:prSet presAssocID="{284151AF-6C3E-BB48-9DE0-594284F85B53}" presName="dummyMaxCanvas" presStyleCnt="0">
        <dgm:presLayoutVars/>
      </dgm:prSet>
      <dgm:spPr/>
    </dgm:pt>
    <dgm:pt modelId="{8A788A42-897C-D147-9397-724A93FED48E}" type="pres">
      <dgm:prSet presAssocID="{284151AF-6C3E-BB48-9DE0-594284F85B53}" presName="FourNodes_1" presStyleLbl="node1" presStyleIdx="0" presStyleCnt="4">
        <dgm:presLayoutVars>
          <dgm:bulletEnabled val="1"/>
        </dgm:presLayoutVars>
      </dgm:prSet>
      <dgm:spPr/>
    </dgm:pt>
    <dgm:pt modelId="{25C8F690-750B-C04F-9493-03609B3F407B}" type="pres">
      <dgm:prSet presAssocID="{284151AF-6C3E-BB48-9DE0-594284F85B53}" presName="FourNodes_2" presStyleLbl="node1" presStyleIdx="1" presStyleCnt="4">
        <dgm:presLayoutVars>
          <dgm:bulletEnabled val="1"/>
        </dgm:presLayoutVars>
      </dgm:prSet>
      <dgm:spPr/>
    </dgm:pt>
    <dgm:pt modelId="{95D395CF-044E-4044-AA3B-D8BBF9D13D50}" type="pres">
      <dgm:prSet presAssocID="{284151AF-6C3E-BB48-9DE0-594284F85B53}" presName="FourNodes_3" presStyleLbl="node1" presStyleIdx="2" presStyleCnt="4">
        <dgm:presLayoutVars>
          <dgm:bulletEnabled val="1"/>
        </dgm:presLayoutVars>
      </dgm:prSet>
      <dgm:spPr/>
    </dgm:pt>
    <dgm:pt modelId="{93A853B0-B8FA-9346-B743-7211869A881D}" type="pres">
      <dgm:prSet presAssocID="{284151AF-6C3E-BB48-9DE0-594284F85B53}" presName="FourNodes_4" presStyleLbl="node1" presStyleIdx="3" presStyleCnt="4">
        <dgm:presLayoutVars>
          <dgm:bulletEnabled val="1"/>
        </dgm:presLayoutVars>
      </dgm:prSet>
      <dgm:spPr/>
    </dgm:pt>
    <dgm:pt modelId="{EA5A83E0-F6C8-0644-A18E-0C956FC18CB4}" type="pres">
      <dgm:prSet presAssocID="{284151AF-6C3E-BB48-9DE0-594284F85B53}" presName="FourConn_1-2" presStyleLbl="fgAccFollowNode1" presStyleIdx="0" presStyleCnt="3">
        <dgm:presLayoutVars>
          <dgm:bulletEnabled val="1"/>
        </dgm:presLayoutVars>
      </dgm:prSet>
      <dgm:spPr/>
    </dgm:pt>
    <dgm:pt modelId="{904052D3-C0AC-894A-9480-E1F37C99B996}" type="pres">
      <dgm:prSet presAssocID="{284151AF-6C3E-BB48-9DE0-594284F85B53}" presName="FourConn_2-3" presStyleLbl="fgAccFollowNode1" presStyleIdx="1" presStyleCnt="3">
        <dgm:presLayoutVars>
          <dgm:bulletEnabled val="1"/>
        </dgm:presLayoutVars>
      </dgm:prSet>
      <dgm:spPr/>
    </dgm:pt>
    <dgm:pt modelId="{3A88D272-7BD9-7942-8E2A-1E6DD952B356}" type="pres">
      <dgm:prSet presAssocID="{284151AF-6C3E-BB48-9DE0-594284F85B53}" presName="FourConn_3-4" presStyleLbl="fgAccFollowNode1" presStyleIdx="2" presStyleCnt="3">
        <dgm:presLayoutVars>
          <dgm:bulletEnabled val="1"/>
        </dgm:presLayoutVars>
      </dgm:prSet>
      <dgm:spPr/>
    </dgm:pt>
    <dgm:pt modelId="{3FEF2275-0B23-1A42-9236-2E043A037E2F}" type="pres">
      <dgm:prSet presAssocID="{284151AF-6C3E-BB48-9DE0-594284F85B53}" presName="FourNodes_1_text" presStyleLbl="node1" presStyleIdx="3" presStyleCnt="4">
        <dgm:presLayoutVars>
          <dgm:bulletEnabled val="1"/>
        </dgm:presLayoutVars>
      </dgm:prSet>
      <dgm:spPr/>
    </dgm:pt>
    <dgm:pt modelId="{9DF84815-BF4F-D94C-8FD6-95B9E7782991}" type="pres">
      <dgm:prSet presAssocID="{284151AF-6C3E-BB48-9DE0-594284F85B53}" presName="FourNodes_2_text" presStyleLbl="node1" presStyleIdx="3" presStyleCnt="4">
        <dgm:presLayoutVars>
          <dgm:bulletEnabled val="1"/>
        </dgm:presLayoutVars>
      </dgm:prSet>
      <dgm:spPr/>
    </dgm:pt>
    <dgm:pt modelId="{0C0D3BA3-5C31-A04C-9C49-F1D38C5F66E8}" type="pres">
      <dgm:prSet presAssocID="{284151AF-6C3E-BB48-9DE0-594284F85B53}" presName="FourNodes_3_text" presStyleLbl="node1" presStyleIdx="3" presStyleCnt="4">
        <dgm:presLayoutVars>
          <dgm:bulletEnabled val="1"/>
        </dgm:presLayoutVars>
      </dgm:prSet>
      <dgm:spPr/>
    </dgm:pt>
    <dgm:pt modelId="{CD03E875-FFA5-764A-9E4C-A0F41CB8508B}" type="pres">
      <dgm:prSet presAssocID="{284151AF-6C3E-BB48-9DE0-594284F85B5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907F15F-3463-664C-9AB2-4DFFD6451C25}" type="presOf" srcId="{22217EA7-CD32-BE4A-AEC5-FA128B8CD86B}" destId="{3FEF2275-0B23-1A42-9236-2E043A037E2F}" srcOrd="1" destOrd="0" presId="urn:microsoft.com/office/officeart/2005/8/layout/vProcess5"/>
    <dgm:cxn modelId="{4C64EA7B-512A-2642-BAE0-F79E0531FE4C}" type="presOf" srcId="{7EFA666F-3DEF-0548-86F7-485EF8C27479}" destId="{25C8F690-750B-C04F-9493-03609B3F407B}" srcOrd="0" destOrd="0" presId="urn:microsoft.com/office/officeart/2005/8/layout/vProcess5"/>
    <dgm:cxn modelId="{38481CB6-BF9F-4D4D-9079-4D151C640A99}" type="presOf" srcId="{4E13A33D-A2FE-694A-A078-F8F52E3B729C}" destId="{EA5A83E0-F6C8-0644-A18E-0C956FC18CB4}" srcOrd="0" destOrd="0" presId="urn:microsoft.com/office/officeart/2005/8/layout/vProcess5"/>
    <dgm:cxn modelId="{E8AD560F-9319-3544-8240-B5ED63421706}" type="presOf" srcId="{22217EA7-CD32-BE4A-AEC5-FA128B8CD86B}" destId="{8A788A42-897C-D147-9397-724A93FED48E}" srcOrd="0" destOrd="0" presId="urn:microsoft.com/office/officeart/2005/8/layout/vProcess5"/>
    <dgm:cxn modelId="{89864D26-275F-DE4C-8226-EE6F64984609}" type="presOf" srcId="{3C606273-7163-4849-BE99-85180DF0B1C6}" destId="{0C0D3BA3-5C31-A04C-9C49-F1D38C5F66E8}" srcOrd="1" destOrd="0" presId="urn:microsoft.com/office/officeart/2005/8/layout/vProcess5"/>
    <dgm:cxn modelId="{ABE0BDD9-1BCD-9A49-8811-6CC79F867F61}" srcId="{284151AF-6C3E-BB48-9DE0-594284F85B53}" destId="{7EFA666F-3DEF-0548-86F7-485EF8C27479}" srcOrd="1" destOrd="0" parTransId="{F4F8CE37-1F76-0C40-8FAB-C75E8B042727}" sibTransId="{6D5FE547-9741-AF40-8CE8-E9977C7B771E}"/>
    <dgm:cxn modelId="{0CDC035F-E5D0-D244-ACA3-57C3638FBDEC}" type="presOf" srcId="{3C606273-7163-4849-BE99-85180DF0B1C6}" destId="{95D395CF-044E-4044-AA3B-D8BBF9D13D50}" srcOrd="0" destOrd="0" presId="urn:microsoft.com/office/officeart/2005/8/layout/vProcess5"/>
    <dgm:cxn modelId="{1D087DF8-DD85-4E49-B631-30BDDE19BE23}" type="presOf" srcId="{FE8E3468-538E-5F4D-8911-BACAD1FFD8A3}" destId="{93A853B0-B8FA-9346-B743-7211869A881D}" srcOrd="0" destOrd="0" presId="urn:microsoft.com/office/officeart/2005/8/layout/vProcess5"/>
    <dgm:cxn modelId="{E8C570C1-2C23-904A-8258-B60D0C5859D4}" type="presOf" srcId="{5D665DD8-848C-7A44-9DF0-473012BE4C48}" destId="{3A88D272-7BD9-7942-8E2A-1E6DD952B356}" srcOrd="0" destOrd="0" presId="urn:microsoft.com/office/officeart/2005/8/layout/vProcess5"/>
    <dgm:cxn modelId="{F44552B7-D1B1-3948-94E2-FAC989EA5A9B}" srcId="{284151AF-6C3E-BB48-9DE0-594284F85B53}" destId="{3C606273-7163-4849-BE99-85180DF0B1C6}" srcOrd="2" destOrd="0" parTransId="{2798A643-C20F-9346-A4A5-0DF0B7583929}" sibTransId="{5D665DD8-848C-7A44-9DF0-473012BE4C48}"/>
    <dgm:cxn modelId="{88CDC14C-D019-7E4A-A5C7-BFB48A68D910}" type="presOf" srcId="{FE8E3468-538E-5F4D-8911-BACAD1FFD8A3}" destId="{CD03E875-FFA5-764A-9E4C-A0F41CB8508B}" srcOrd="1" destOrd="0" presId="urn:microsoft.com/office/officeart/2005/8/layout/vProcess5"/>
    <dgm:cxn modelId="{FBEED229-D066-CB4D-9CC4-132509B9579F}" srcId="{284151AF-6C3E-BB48-9DE0-594284F85B53}" destId="{22217EA7-CD32-BE4A-AEC5-FA128B8CD86B}" srcOrd="0" destOrd="0" parTransId="{3F2814D4-3A0B-4648-BEF7-686D04119B46}" sibTransId="{4E13A33D-A2FE-694A-A078-F8F52E3B729C}"/>
    <dgm:cxn modelId="{1A5D2B53-9634-CE49-8DF8-D489EAFB0DC8}" srcId="{284151AF-6C3E-BB48-9DE0-594284F85B53}" destId="{FE8E3468-538E-5F4D-8911-BACAD1FFD8A3}" srcOrd="3" destOrd="0" parTransId="{B7F1D08E-80B8-D944-8813-C07EE8A38BC1}" sibTransId="{F5D87094-62A6-F047-9A2E-333E56FA0886}"/>
    <dgm:cxn modelId="{AE72A22E-D79B-634B-A096-46529B7C5255}" type="presOf" srcId="{7EFA666F-3DEF-0548-86F7-485EF8C27479}" destId="{9DF84815-BF4F-D94C-8FD6-95B9E7782991}" srcOrd="1" destOrd="0" presId="urn:microsoft.com/office/officeart/2005/8/layout/vProcess5"/>
    <dgm:cxn modelId="{8931A7EC-B14D-E640-8EEC-281A4F9ED1AC}" type="presOf" srcId="{284151AF-6C3E-BB48-9DE0-594284F85B53}" destId="{7EB855B1-6D84-6640-B11B-069C89A35E14}" srcOrd="0" destOrd="0" presId="urn:microsoft.com/office/officeart/2005/8/layout/vProcess5"/>
    <dgm:cxn modelId="{FA2ACE31-98BE-DA40-A9BA-493D513D3989}" type="presOf" srcId="{6D5FE547-9741-AF40-8CE8-E9977C7B771E}" destId="{904052D3-C0AC-894A-9480-E1F37C99B996}" srcOrd="0" destOrd="0" presId="urn:microsoft.com/office/officeart/2005/8/layout/vProcess5"/>
    <dgm:cxn modelId="{655A15CF-F450-B54C-AAAD-C57F1B6CE96E}" type="presParOf" srcId="{7EB855B1-6D84-6640-B11B-069C89A35E14}" destId="{6B26769F-8028-324E-92B0-8CB72B5A4BB1}" srcOrd="0" destOrd="0" presId="urn:microsoft.com/office/officeart/2005/8/layout/vProcess5"/>
    <dgm:cxn modelId="{4725873E-9EB1-7841-B25C-896F05A5C11C}" type="presParOf" srcId="{7EB855B1-6D84-6640-B11B-069C89A35E14}" destId="{8A788A42-897C-D147-9397-724A93FED48E}" srcOrd="1" destOrd="0" presId="urn:microsoft.com/office/officeart/2005/8/layout/vProcess5"/>
    <dgm:cxn modelId="{815514E6-FDDB-1E47-B56C-225289363801}" type="presParOf" srcId="{7EB855B1-6D84-6640-B11B-069C89A35E14}" destId="{25C8F690-750B-C04F-9493-03609B3F407B}" srcOrd="2" destOrd="0" presId="urn:microsoft.com/office/officeart/2005/8/layout/vProcess5"/>
    <dgm:cxn modelId="{2BC424AE-66E2-044A-9F34-F43268C03431}" type="presParOf" srcId="{7EB855B1-6D84-6640-B11B-069C89A35E14}" destId="{95D395CF-044E-4044-AA3B-D8BBF9D13D50}" srcOrd="3" destOrd="0" presId="urn:microsoft.com/office/officeart/2005/8/layout/vProcess5"/>
    <dgm:cxn modelId="{7ACA0E93-7438-E348-B539-41FA988529E5}" type="presParOf" srcId="{7EB855B1-6D84-6640-B11B-069C89A35E14}" destId="{93A853B0-B8FA-9346-B743-7211869A881D}" srcOrd="4" destOrd="0" presId="urn:microsoft.com/office/officeart/2005/8/layout/vProcess5"/>
    <dgm:cxn modelId="{9B1DB714-E4BF-534F-9949-F3EA9A793550}" type="presParOf" srcId="{7EB855B1-6D84-6640-B11B-069C89A35E14}" destId="{EA5A83E0-F6C8-0644-A18E-0C956FC18CB4}" srcOrd="5" destOrd="0" presId="urn:microsoft.com/office/officeart/2005/8/layout/vProcess5"/>
    <dgm:cxn modelId="{B94376ED-CDBD-2D4A-A293-C2914F279231}" type="presParOf" srcId="{7EB855B1-6D84-6640-B11B-069C89A35E14}" destId="{904052D3-C0AC-894A-9480-E1F37C99B996}" srcOrd="6" destOrd="0" presId="urn:microsoft.com/office/officeart/2005/8/layout/vProcess5"/>
    <dgm:cxn modelId="{0226B7F8-C65E-A245-BF87-522ACB5353BC}" type="presParOf" srcId="{7EB855B1-6D84-6640-B11B-069C89A35E14}" destId="{3A88D272-7BD9-7942-8E2A-1E6DD952B356}" srcOrd="7" destOrd="0" presId="urn:microsoft.com/office/officeart/2005/8/layout/vProcess5"/>
    <dgm:cxn modelId="{DD6AAF09-35D3-C745-9699-CC09C9E4B18B}" type="presParOf" srcId="{7EB855B1-6D84-6640-B11B-069C89A35E14}" destId="{3FEF2275-0B23-1A42-9236-2E043A037E2F}" srcOrd="8" destOrd="0" presId="urn:microsoft.com/office/officeart/2005/8/layout/vProcess5"/>
    <dgm:cxn modelId="{F9781C8B-7FC9-F747-AE79-5D84AECF887F}" type="presParOf" srcId="{7EB855B1-6D84-6640-B11B-069C89A35E14}" destId="{9DF84815-BF4F-D94C-8FD6-95B9E7782991}" srcOrd="9" destOrd="0" presId="urn:microsoft.com/office/officeart/2005/8/layout/vProcess5"/>
    <dgm:cxn modelId="{EB86BB09-7F0B-3543-B4F7-535CC1C7FDA5}" type="presParOf" srcId="{7EB855B1-6D84-6640-B11B-069C89A35E14}" destId="{0C0D3BA3-5C31-A04C-9C49-F1D38C5F66E8}" srcOrd="10" destOrd="0" presId="urn:microsoft.com/office/officeart/2005/8/layout/vProcess5"/>
    <dgm:cxn modelId="{5F2334FD-809A-9B45-96C4-28C1B4DEC289}" type="presParOf" srcId="{7EB855B1-6D84-6640-B11B-069C89A35E14}" destId="{CD03E875-FFA5-764A-9E4C-A0F41CB8508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FEC079-E877-4341-82EE-6ACD4D64ED4D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0002B9-4FDE-E04C-8871-4C88744741E7}">
      <dgm:prSet/>
      <dgm:spPr/>
      <dgm:t>
        <a:bodyPr/>
        <a:lstStyle/>
        <a:p>
          <a:pPr rtl="0"/>
          <a:r>
            <a:rPr lang="ru-RU" sz="1400" b="1" dirty="0" smtClean="0"/>
            <a:t>Стратегические:</a:t>
          </a:r>
          <a:endParaRPr lang="ru-RU" sz="1400" dirty="0"/>
        </a:p>
      </dgm:t>
    </dgm:pt>
    <dgm:pt modelId="{9FFA41EE-E3E1-CE49-AF27-E692FDEE93C8}" type="parTrans" cxnId="{20F600ED-78BC-0845-8EC2-58C1EBE252EB}">
      <dgm:prSet/>
      <dgm:spPr/>
      <dgm:t>
        <a:bodyPr/>
        <a:lstStyle/>
        <a:p>
          <a:endParaRPr lang="en-US"/>
        </a:p>
      </dgm:t>
    </dgm:pt>
    <dgm:pt modelId="{E7F97F31-F8B7-D04E-9884-74EF6588D5AF}" type="sibTrans" cxnId="{20F600ED-78BC-0845-8EC2-58C1EBE252EB}">
      <dgm:prSet/>
      <dgm:spPr/>
      <dgm:t>
        <a:bodyPr/>
        <a:lstStyle/>
        <a:p>
          <a:endParaRPr lang="en-US"/>
        </a:p>
      </dgm:t>
    </dgm:pt>
    <dgm:pt modelId="{06A19018-84B3-A84E-899A-0F7D397A9DC5}">
      <dgm:prSet custT="1"/>
      <dgm:spPr/>
      <dgm:t>
        <a:bodyPr/>
        <a:lstStyle/>
        <a:p>
          <a:pPr rtl="0"/>
          <a:r>
            <a:rPr lang="ru-RU" sz="1200" dirty="0" smtClean="0"/>
            <a:t>Непонимание своей ЦА за рубежом.</a:t>
          </a:r>
          <a:endParaRPr lang="ru-RU" sz="1200" dirty="0"/>
        </a:p>
      </dgm:t>
    </dgm:pt>
    <dgm:pt modelId="{8D3D784E-0899-3D40-AC42-2DE3589F3BAD}" type="parTrans" cxnId="{16414148-4C16-D045-827C-D4B6D086F355}">
      <dgm:prSet/>
      <dgm:spPr/>
      <dgm:t>
        <a:bodyPr/>
        <a:lstStyle/>
        <a:p>
          <a:endParaRPr lang="en-US"/>
        </a:p>
      </dgm:t>
    </dgm:pt>
    <dgm:pt modelId="{77AD3784-578B-3A41-9958-A3887E927856}" type="sibTrans" cxnId="{16414148-4C16-D045-827C-D4B6D086F355}">
      <dgm:prSet/>
      <dgm:spPr/>
      <dgm:t>
        <a:bodyPr/>
        <a:lstStyle/>
        <a:p>
          <a:endParaRPr lang="en-US"/>
        </a:p>
      </dgm:t>
    </dgm:pt>
    <dgm:pt modelId="{5862A5AB-7019-0C41-900B-6640AB7B0CD8}">
      <dgm:prSet custT="1"/>
      <dgm:spPr/>
      <dgm:t>
        <a:bodyPr/>
        <a:lstStyle/>
        <a:p>
          <a:pPr rtl="0"/>
          <a:r>
            <a:rPr lang="ru-RU" sz="1200" dirty="0" smtClean="0"/>
            <a:t>Нечеткие цели.</a:t>
          </a:r>
          <a:endParaRPr lang="ru-RU" sz="1200" dirty="0"/>
        </a:p>
      </dgm:t>
    </dgm:pt>
    <dgm:pt modelId="{9E72DDB9-5FD8-6D4F-9231-0039145BE895}" type="parTrans" cxnId="{6FF5A8BF-E984-3845-B40C-6DA6A9C3BB6D}">
      <dgm:prSet/>
      <dgm:spPr/>
      <dgm:t>
        <a:bodyPr/>
        <a:lstStyle/>
        <a:p>
          <a:endParaRPr lang="en-US"/>
        </a:p>
      </dgm:t>
    </dgm:pt>
    <dgm:pt modelId="{F88B562A-B8AB-3F41-BCA2-9F0C40607AF2}" type="sibTrans" cxnId="{6FF5A8BF-E984-3845-B40C-6DA6A9C3BB6D}">
      <dgm:prSet/>
      <dgm:spPr/>
      <dgm:t>
        <a:bodyPr/>
        <a:lstStyle/>
        <a:p>
          <a:endParaRPr lang="en-US"/>
        </a:p>
      </dgm:t>
    </dgm:pt>
    <dgm:pt modelId="{1D90B10C-D4CF-0947-BE19-780F92080053}">
      <dgm:prSet custT="1"/>
      <dgm:spPr/>
      <dgm:t>
        <a:bodyPr/>
        <a:lstStyle/>
        <a:p>
          <a:pPr rtl="0"/>
          <a:r>
            <a:rPr lang="ru-RU" sz="1200" dirty="0" smtClean="0"/>
            <a:t>Неправильное планирование ресурсов.</a:t>
          </a:r>
          <a:endParaRPr lang="ru-RU" sz="1200" dirty="0"/>
        </a:p>
      </dgm:t>
    </dgm:pt>
    <dgm:pt modelId="{6A75F646-0ADB-D247-9B88-C65C193E581C}" type="parTrans" cxnId="{A2590661-F4A5-E446-9878-31329E03CDEE}">
      <dgm:prSet/>
      <dgm:spPr/>
      <dgm:t>
        <a:bodyPr/>
        <a:lstStyle/>
        <a:p>
          <a:endParaRPr lang="en-US"/>
        </a:p>
      </dgm:t>
    </dgm:pt>
    <dgm:pt modelId="{C9151CF6-BB61-AB40-80C4-58BBADFFAB96}" type="sibTrans" cxnId="{A2590661-F4A5-E446-9878-31329E03CDEE}">
      <dgm:prSet/>
      <dgm:spPr/>
      <dgm:t>
        <a:bodyPr/>
        <a:lstStyle/>
        <a:p>
          <a:endParaRPr lang="en-US"/>
        </a:p>
      </dgm:t>
    </dgm:pt>
    <dgm:pt modelId="{B5AC3F3E-717F-174B-BDC7-043AE075E96D}">
      <dgm:prSet/>
      <dgm:spPr/>
      <dgm:t>
        <a:bodyPr/>
        <a:lstStyle/>
        <a:p>
          <a:pPr rtl="0"/>
          <a:r>
            <a:rPr lang="ru-RU" sz="1400" b="1" dirty="0" smtClean="0"/>
            <a:t>Технические:</a:t>
          </a:r>
          <a:endParaRPr lang="ru-RU" sz="1400" dirty="0"/>
        </a:p>
      </dgm:t>
    </dgm:pt>
    <dgm:pt modelId="{207FCC23-8CA2-634F-8376-FCEDE772C82D}" type="parTrans" cxnId="{8C9F7CF7-14D6-CA49-8832-B72163A69672}">
      <dgm:prSet/>
      <dgm:spPr/>
      <dgm:t>
        <a:bodyPr/>
        <a:lstStyle/>
        <a:p>
          <a:endParaRPr lang="en-US"/>
        </a:p>
      </dgm:t>
    </dgm:pt>
    <dgm:pt modelId="{75C122DC-CB48-794A-9232-1F890879B1B3}" type="sibTrans" cxnId="{8C9F7CF7-14D6-CA49-8832-B72163A69672}">
      <dgm:prSet/>
      <dgm:spPr/>
      <dgm:t>
        <a:bodyPr/>
        <a:lstStyle/>
        <a:p>
          <a:endParaRPr lang="en-US"/>
        </a:p>
      </dgm:t>
    </dgm:pt>
    <dgm:pt modelId="{CF386EC4-B33D-504B-8B84-D3F569040C9F}">
      <dgm:prSet custT="1"/>
      <dgm:spPr/>
      <dgm:t>
        <a:bodyPr/>
        <a:lstStyle/>
        <a:p>
          <a:pPr rtl="0"/>
          <a:r>
            <a:rPr lang="ru-RU" sz="1200" dirty="0" smtClean="0"/>
            <a:t>Отсутствие базовых SEO-элементов (</a:t>
          </a:r>
          <a:r>
            <a:rPr lang="ru-RU" sz="1200" dirty="0" err="1" smtClean="0"/>
            <a:t>robots.txt</a:t>
          </a:r>
          <a:r>
            <a:rPr lang="ru-RU" sz="1200" dirty="0" smtClean="0"/>
            <a:t>, </a:t>
          </a:r>
          <a:r>
            <a:rPr lang="ru-RU" sz="1200" dirty="0" err="1" smtClean="0"/>
            <a:t>sitemap.xml</a:t>
          </a:r>
          <a:r>
            <a:rPr lang="ru-RU" sz="1200" dirty="0" smtClean="0"/>
            <a:t>, мета-теги).</a:t>
          </a:r>
          <a:endParaRPr lang="ru-RU" sz="1200" dirty="0"/>
        </a:p>
      </dgm:t>
    </dgm:pt>
    <dgm:pt modelId="{0DB8A305-C938-8045-A315-F6DC127B5D0C}" type="parTrans" cxnId="{A7A62388-7243-A84E-AC3A-A5C3476AB021}">
      <dgm:prSet/>
      <dgm:spPr/>
      <dgm:t>
        <a:bodyPr/>
        <a:lstStyle/>
        <a:p>
          <a:endParaRPr lang="en-US"/>
        </a:p>
      </dgm:t>
    </dgm:pt>
    <dgm:pt modelId="{759D58B2-8E9B-C549-9CD3-F8AE5A700F3B}" type="sibTrans" cxnId="{A7A62388-7243-A84E-AC3A-A5C3476AB021}">
      <dgm:prSet/>
      <dgm:spPr/>
      <dgm:t>
        <a:bodyPr/>
        <a:lstStyle/>
        <a:p>
          <a:endParaRPr lang="en-US"/>
        </a:p>
      </dgm:t>
    </dgm:pt>
    <dgm:pt modelId="{C345F979-8FF1-A542-ACED-98F46223B05D}">
      <dgm:prSet custT="1"/>
      <dgm:spPr/>
      <dgm:t>
        <a:bodyPr/>
        <a:lstStyle/>
        <a:p>
          <a:pPr rtl="0"/>
          <a:r>
            <a:rPr lang="ru-RU" sz="1200" dirty="0" smtClean="0"/>
            <a:t>Отсутствие нормально работающих контактных форм.</a:t>
          </a:r>
          <a:endParaRPr lang="ru-RU" sz="1200" dirty="0"/>
        </a:p>
      </dgm:t>
    </dgm:pt>
    <dgm:pt modelId="{60C749BE-7ADE-414E-B872-AB8C406C2C5C}" type="parTrans" cxnId="{6CF92761-8E92-3744-8802-BAAFBA5E7617}">
      <dgm:prSet/>
      <dgm:spPr/>
      <dgm:t>
        <a:bodyPr/>
        <a:lstStyle/>
        <a:p>
          <a:endParaRPr lang="en-US"/>
        </a:p>
      </dgm:t>
    </dgm:pt>
    <dgm:pt modelId="{80F101C7-1B4B-344F-AE93-A0F3E0D6F7DC}" type="sibTrans" cxnId="{6CF92761-8E92-3744-8802-BAAFBA5E7617}">
      <dgm:prSet/>
      <dgm:spPr/>
      <dgm:t>
        <a:bodyPr/>
        <a:lstStyle/>
        <a:p>
          <a:endParaRPr lang="en-US"/>
        </a:p>
      </dgm:t>
    </dgm:pt>
    <dgm:pt modelId="{DA394C6D-E44E-CF43-8909-50B256C59ED2}">
      <dgm:prSet custT="1"/>
      <dgm:spPr/>
      <dgm:t>
        <a:bodyPr/>
        <a:lstStyle/>
        <a:p>
          <a:pPr rtl="0"/>
          <a:r>
            <a:rPr lang="ru-RU" sz="1200" dirty="0" smtClean="0"/>
            <a:t>Отсутствие грамотной страницы 404 ошибки, HTML-карты и </a:t>
          </a:r>
          <a:r>
            <a:rPr lang="ru-RU" sz="1200" dirty="0" err="1" smtClean="0"/>
            <a:t>тд</a:t>
          </a:r>
          <a:r>
            <a:rPr lang="ru-RU" sz="1200" dirty="0" smtClean="0"/>
            <a:t>.</a:t>
          </a:r>
          <a:endParaRPr lang="ru-RU" sz="1200" dirty="0"/>
        </a:p>
      </dgm:t>
    </dgm:pt>
    <dgm:pt modelId="{3BAB5424-BD3A-734A-88D1-EE29EE34AC3C}" type="parTrans" cxnId="{24775411-90FB-8E45-945E-35CD701A727C}">
      <dgm:prSet/>
      <dgm:spPr/>
      <dgm:t>
        <a:bodyPr/>
        <a:lstStyle/>
        <a:p>
          <a:endParaRPr lang="en-US"/>
        </a:p>
      </dgm:t>
    </dgm:pt>
    <dgm:pt modelId="{6F7FB09A-5E11-C540-848D-B151788A5962}" type="sibTrans" cxnId="{24775411-90FB-8E45-945E-35CD701A727C}">
      <dgm:prSet/>
      <dgm:spPr/>
      <dgm:t>
        <a:bodyPr/>
        <a:lstStyle/>
        <a:p>
          <a:endParaRPr lang="en-US"/>
        </a:p>
      </dgm:t>
    </dgm:pt>
    <dgm:pt modelId="{5F2ECFD2-428A-2540-8535-CDBEA0E7DABF}">
      <dgm:prSet/>
      <dgm:spPr/>
      <dgm:t>
        <a:bodyPr/>
        <a:lstStyle/>
        <a:p>
          <a:pPr rtl="0"/>
          <a:r>
            <a:rPr lang="ru-RU" sz="1400" b="1" smtClean="0"/>
            <a:t>Контентные:</a:t>
          </a:r>
          <a:endParaRPr lang="ru-RU" sz="1400"/>
        </a:p>
      </dgm:t>
    </dgm:pt>
    <dgm:pt modelId="{FD1085EE-3E29-6C41-A941-A75330FB0AC6}" type="parTrans" cxnId="{AF7844E1-451C-004E-A312-E83AF69EA4A0}">
      <dgm:prSet/>
      <dgm:spPr/>
      <dgm:t>
        <a:bodyPr/>
        <a:lstStyle/>
        <a:p>
          <a:endParaRPr lang="en-US"/>
        </a:p>
      </dgm:t>
    </dgm:pt>
    <dgm:pt modelId="{42EBFDF4-DCA2-FA49-A3EE-AD3F31F0BB5A}" type="sibTrans" cxnId="{AF7844E1-451C-004E-A312-E83AF69EA4A0}">
      <dgm:prSet/>
      <dgm:spPr/>
      <dgm:t>
        <a:bodyPr/>
        <a:lstStyle/>
        <a:p>
          <a:endParaRPr lang="en-US"/>
        </a:p>
      </dgm:t>
    </dgm:pt>
    <dgm:pt modelId="{688E2B28-D5DF-1D45-87F2-8ABB7F6CC617}">
      <dgm:prSet custT="1"/>
      <dgm:spPr/>
      <dgm:t>
        <a:bodyPr/>
        <a:lstStyle/>
        <a:p>
          <a:pPr rtl="0"/>
          <a:r>
            <a:rPr lang="ru-RU" sz="1200" dirty="0" smtClean="0"/>
            <a:t>Низкий уровень качества текстов.</a:t>
          </a:r>
          <a:endParaRPr lang="ru-RU" sz="1200" dirty="0"/>
        </a:p>
      </dgm:t>
    </dgm:pt>
    <dgm:pt modelId="{301D4048-5FFF-C64D-80BD-690FE3BB02B3}" type="parTrans" cxnId="{5FA7F464-E781-8C4B-B394-0BA63AAEFAF2}">
      <dgm:prSet/>
      <dgm:spPr/>
      <dgm:t>
        <a:bodyPr/>
        <a:lstStyle/>
        <a:p>
          <a:endParaRPr lang="en-US"/>
        </a:p>
      </dgm:t>
    </dgm:pt>
    <dgm:pt modelId="{45F5D918-2CE9-304C-B42B-FC1E07B6F25D}" type="sibTrans" cxnId="{5FA7F464-E781-8C4B-B394-0BA63AAEFAF2}">
      <dgm:prSet/>
      <dgm:spPr/>
      <dgm:t>
        <a:bodyPr/>
        <a:lstStyle/>
        <a:p>
          <a:endParaRPr lang="en-US"/>
        </a:p>
      </dgm:t>
    </dgm:pt>
    <dgm:pt modelId="{BDC1C043-88ED-BB41-B00A-AEB0E1D78A14}">
      <dgm:prSet custT="1"/>
      <dgm:spPr/>
      <dgm:t>
        <a:bodyPr/>
        <a:lstStyle/>
        <a:p>
          <a:pPr rtl="0"/>
          <a:r>
            <a:rPr lang="ru-RU" sz="1200" dirty="0" smtClean="0"/>
            <a:t>Малое количество текстов на сайте.</a:t>
          </a:r>
          <a:endParaRPr lang="ru-RU" sz="1200" dirty="0"/>
        </a:p>
      </dgm:t>
    </dgm:pt>
    <dgm:pt modelId="{FF0A5066-2307-CE4C-99D6-D47F89C0FA2B}" type="parTrans" cxnId="{67E73A92-DBFA-DE44-A903-29B97D8FDB55}">
      <dgm:prSet/>
      <dgm:spPr/>
      <dgm:t>
        <a:bodyPr/>
        <a:lstStyle/>
        <a:p>
          <a:endParaRPr lang="en-US"/>
        </a:p>
      </dgm:t>
    </dgm:pt>
    <dgm:pt modelId="{2F88EB86-787A-C54F-A6AB-CB1C5FC890BF}" type="sibTrans" cxnId="{67E73A92-DBFA-DE44-A903-29B97D8FDB55}">
      <dgm:prSet/>
      <dgm:spPr/>
      <dgm:t>
        <a:bodyPr/>
        <a:lstStyle/>
        <a:p>
          <a:endParaRPr lang="en-US"/>
        </a:p>
      </dgm:t>
    </dgm:pt>
    <dgm:pt modelId="{DF9D3EF8-9DCA-B440-B763-C0B262D961A9}">
      <dgm:prSet custT="1"/>
      <dgm:spPr/>
      <dgm:t>
        <a:bodyPr/>
        <a:lstStyle/>
        <a:p>
          <a:pPr rtl="0"/>
          <a:r>
            <a:rPr lang="ru-RU" sz="1200" dirty="0" smtClean="0"/>
            <a:t>Крайне низкая частота обновлений (новости, статьи).</a:t>
          </a:r>
          <a:endParaRPr lang="ru-RU" sz="1200" dirty="0"/>
        </a:p>
      </dgm:t>
    </dgm:pt>
    <dgm:pt modelId="{5BE6D6A0-27EC-C249-B606-0F88AE9F1437}" type="parTrans" cxnId="{503BE036-DC77-C241-B2F1-74BF1D3D6214}">
      <dgm:prSet/>
      <dgm:spPr/>
      <dgm:t>
        <a:bodyPr/>
        <a:lstStyle/>
        <a:p>
          <a:endParaRPr lang="en-US"/>
        </a:p>
      </dgm:t>
    </dgm:pt>
    <dgm:pt modelId="{76E21134-7E4D-604A-ABE6-C64EBD9539CD}" type="sibTrans" cxnId="{503BE036-DC77-C241-B2F1-74BF1D3D6214}">
      <dgm:prSet/>
      <dgm:spPr/>
      <dgm:t>
        <a:bodyPr/>
        <a:lstStyle/>
        <a:p>
          <a:endParaRPr lang="en-US"/>
        </a:p>
      </dgm:t>
    </dgm:pt>
    <dgm:pt modelId="{65E10DF3-AA96-834B-B565-27D14AC17E2B}">
      <dgm:prSet custT="1"/>
      <dgm:spPr/>
      <dgm:t>
        <a:bodyPr/>
        <a:lstStyle/>
        <a:p>
          <a:pPr rtl="0"/>
          <a:r>
            <a:rPr lang="en-US" sz="1200" dirty="0" err="1" smtClean="0"/>
            <a:t>Отсутствие</a:t>
          </a:r>
          <a:r>
            <a:rPr lang="en-US" sz="1200" dirty="0" smtClean="0"/>
            <a:t> call-to-action.</a:t>
          </a:r>
          <a:endParaRPr lang="en-US" sz="1200" dirty="0"/>
        </a:p>
      </dgm:t>
    </dgm:pt>
    <dgm:pt modelId="{B64AD7B8-84EE-7342-8BFB-E0085B644E84}" type="parTrans" cxnId="{63743AE9-BA80-6748-8E73-6E2891182278}">
      <dgm:prSet/>
      <dgm:spPr/>
      <dgm:t>
        <a:bodyPr/>
        <a:lstStyle/>
        <a:p>
          <a:endParaRPr lang="en-US"/>
        </a:p>
      </dgm:t>
    </dgm:pt>
    <dgm:pt modelId="{D8DBD2FF-F14C-EE49-AD32-ECCBCB68671B}" type="sibTrans" cxnId="{63743AE9-BA80-6748-8E73-6E2891182278}">
      <dgm:prSet/>
      <dgm:spPr/>
      <dgm:t>
        <a:bodyPr/>
        <a:lstStyle/>
        <a:p>
          <a:endParaRPr lang="en-US"/>
        </a:p>
      </dgm:t>
    </dgm:pt>
    <dgm:pt modelId="{43F1EB1F-24AB-E047-8E01-F2D1966EA237}" type="pres">
      <dgm:prSet presAssocID="{FCFEC079-E877-4341-82EE-6ACD4D64ED4D}" presName="Name0" presStyleCnt="0">
        <dgm:presLayoutVars>
          <dgm:dir/>
          <dgm:resizeHandles val="exact"/>
        </dgm:presLayoutVars>
      </dgm:prSet>
      <dgm:spPr/>
    </dgm:pt>
    <dgm:pt modelId="{F0579490-FAB4-FB4E-A498-6F524035C3DD}" type="pres">
      <dgm:prSet presAssocID="{6B0002B9-4FDE-E04C-8871-4C88744741E7}" presName="composite" presStyleCnt="0"/>
      <dgm:spPr/>
    </dgm:pt>
    <dgm:pt modelId="{E475E954-601A-224C-95B2-821CC1A6A98B}" type="pres">
      <dgm:prSet presAssocID="{6B0002B9-4FDE-E04C-8871-4C88744741E7}" presName="rect1" presStyleLbl="trAlignAcc1" presStyleIdx="0" presStyleCnt="3" custScaleX="108045" custScaleY="48372">
        <dgm:presLayoutVars>
          <dgm:bulletEnabled val="1"/>
        </dgm:presLayoutVars>
      </dgm:prSet>
      <dgm:spPr/>
    </dgm:pt>
    <dgm:pt modelId="{2071ED20-D6B7-8844-AE1A-EC99E75F20E4}" type="pres">
      <dgm:prSet presAssocID="{6B0002B9-4FDE-E04C-8871-4C88744741E7}" presName="rect2" presStyleLbl="fgImgPlace1" presStyleIdx="0" presStyleCnt="3" custScaleX="79736" custScaleY="531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47FAC90-111C-AD4A-8751-E1F0FD65EBDF}" type="pres">
      <dgm:prSet presAssocID="{E7F97F31-F8B7-D04E-9884-74EF6588D5AF}" presName="sibTrans" presStyleCnt="0"/>
      <dgm:spPr/>
    </dgm:pt>
    <dgm:pt modelId="{D15EF73A-2669-564F-981B-6D4CB04CBE99}" type="pres">
      <dgm:prSet presAssocID="{B5AC3F3E-717F-174B-BDC7-043AE075E96D}" presName="composite" presStyleCnt="0"/>
      <dgm:spPr/>
    </dgm:pt>
    <dgm:pt modelId="{6C1E7EDD-F00C-C746-B281-139838680C2F}" type="pres">
      <dgm:prSet presAssocID="{B5AC3F3E-717F-174B-BDC7-043AE075E96D}" presName="rect1" presStyleLbl="trAlignAcc1" presStyleIdx="1" presStyleCnt="3" custScaleX="108045" custScaleY="48372">
        <dgm:presLayoutVars>
          <dgm:bulletEnabled val="1"/>
        </dgm:presLayoutVars>
      </dgm:prSet>
      <dgm:spPr/>
    </dgm:pt>
    <dgm:pt modelId="{A483883C-C9AF-C24D-8DBB-2D7F20522E9C}" type="pres">
      <dgm:prSet presAssocID="{B5AC3F3E-717F-174B-BDC7-043AE075E96D}" presName="rect2" presStyleLbl="fgImgPlace1" presStyleIdx="1" presStyleCnt="3" custScaleX="79736" custScaleY="5311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D348962-DFE4-2445-90A1-1C194344C4DE}" type="pres">
      <dgm:prSet presAssocID="{75C122DC-CB48-794A-9232-1F890879B1B3}" presName="sibTrans" presStyleCnt="0"/>
      <dgm:spPr/>
    </dgm:pt>
    <dgm:pt modelId="{33ED7CBB-4FF7-574F-A057-2DEAFAE6B77C}" type="pres">
      <dgm:prSet presAssocID="{5F2ECFD2-428A-2540-8535-CDBEA0E7DABF}" presName="composite" presStyleCnt="0"/>
      <dgm:spPr/>
    </dgm:pt>
    <dgm:pt modelId="{FC151F49-8C61-364E-9601-8F784DF91EF8}" type="pres">
      <dgm:prSet presAssocID="{5F2ECFD2-428A-2540-8535-CDBEA0E7DABF}" presName="rect1" presStyleLbl="trAlignAcc1" presStyleIdx="2" presStyleCnt="3" custScaleX="108045" custScaleY="48372">
        <dgm:presLayoutVars>
          <dgm:bulletEnabled val="1"/>
        </dgm:presLayoutVars>
      </dgm:prSet>
      <dgm:spPr/>
    </dgm:pt>
    <dgm:pt modelId="{294FEED7-0772-2F42-9DBD-D6DF48AE428B}" type="pres">
      <dgm:prSet presAssocID="{5F2ECFD2-428A-2540-8535-CDBEA0E7DABF}" presName="rect2" presStyleLbl="fgImgPlace1" presStyleIdx="2" presStyleCnt="3" custScaleX="79736" custScaleY="531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</dgm:ptLst>
  <dgm:cxnLst>
    <dgm:cxn modelId="{14F3FF02-8B52-6F40-BE23-5D2525CA3660}" type="presOf" srcId="{6B0002B9-4FDE-E04C-8871-4C88744741E7}" destId="{E475E954-601A-224C-95B2-821CC1A6A98B}" srcOrd="0" destOrd="0" presId="urn:microsoft.com/office/officeart/2008/layout/PictureStrips"/>
    <dgm:cxn modelId="{AF7844E1-451C-004E-A312-E83AF69EA4A0}" srcId="{FCFEC079-E877-4341-82EE-6ACD4D64ED4D}" destId="{5F2ECFD2-428A-2540-8535-CDBEA0E7DABF}" srcOrd="2" destOrd="0" parTransId="{FD1085EE-3E29-6C41-A941-A75330FB0AC6}" sibTransId="{42EBFDF4-DCA2-FA49-A3EE-AD3F31F0BB5A}"/>
    <dgm:cxn modelId="{16414148-4C16-D045-827C-D4B6D086F355}" srcId="{6B0002B9-4FDE-E04C-8871-4C88744741E7}" destId="{06A19018-84B3-A84E-899A-0F7D397A9DC5}" srcOrd="0" destOrd="0" parTransId="{8D3D784E-0899-3D40-AC42-2DE3589F3BAD}" sibTransId="{77AD3784-578B-3A41-9958-A3887E927856}"/>
    <dgm:cxn modelId="{635FE72C-A0CB-A744-8D18-01C230153F54}" type="presOf" srcId="{CF386EC4-B33D-504B-8B84-D3F569040C9F}" destId="{6C1E7EDD-F00C-C746-B281-139838680C2F}" srcOrd="0" destOrd="1" presId="urn:microsoft.com/office/officeart/2008/layout/PictureStrips"/>
    <dgm:cxn modelId="{E2F63BF9-3BE4-D148-A33B-7F42BBCFC9D9}" type="presOf" srcId="{65E10DF3-AA96-834B-B565-27D14AC17E2B}" destId="{FC151F49-8C61-364E-9601-8F784DF91EF8}" srcOrd="0" destOrd="4" presId="urn:microsoft.com/office/officeart/2008/layout/PictureStrips"/>
    <dgm:cxn modelId="{63743AE9-BA80-6748-8E73-6E2891182278}" srcId="{5F2ECFD2-428A-2540-8535-CDBEA0E7DABF}" destId="{65E10DF3-AA96-834B-B565-27D14AC17E2B}" srcOrd="3" destOrd="0" parTransId="{B64AD7B8-84EE-7342-8BFB-E0085B644E84}" sibTransId="{D8DBD2FF-F14C-EE49-AD32-ECCBCB68671B}"/>
    <dgm:cxn modelId="{67E73A92-DBFA-DE44-A903-29B97D8FDB55}" srcId="{5F2ECFD2-428A-2540-8535-CDBEA0E7DABF}" destId="{BDC1C043-88ED-BB41-B00A-AEB0E1D78A14}" srcOrd="1" destOrd="0" parTransId="{FF0A5066-2307-CE4C-99D6-D47F89C0FA2B}" sibTransId="{2F88EB86-787A-C54F-A6AB-CB1C5FC890BF}"/>
    <dgm:cxn modelId="{CD4309A3-6C32-DB4F-BB93-CE6C4A0DE12B}" type="presOf" srcId="{BDC1C043-88ED-BB41-B00A-AEB0E1D78A14}" destId="{FC151F49-8C61-364E-9601-8F784DF91EF8}" srcOrd="0" destOrd="2" presId="urn:microsoft.com/office/officeart/2008/layout/PictureStrips"/>
    <dgm:cxn modelId="{6CF92761-8E92-3744-8802-BAAFBA5E7617}" srcId="{B5AC3F3E-717F-174B-BDC7-043AE075E96D}" destId="{C345F979-8FF1-A542-ACED-98F46223B05D}" srcOrd="1" destOrd="0" parTransId="{60C749BE-7ADE-414E-B872-AB8C406C2C5C}" sibTransId="{80F101C7-1B4B-344F-AE93-A0F3E0D6F7DC}"/>
    <dgm:cxn modelId="{20F600ED-78BC-0845-8EC2-58C1EBE252EB}" srcId="{FCFEC079-E877-4341-82EE-6ACD4D64ED4D}" destId="{6B0002B9-4FDE-E04C-8871-4C88744741E7}" srcOrd="0" destOrd="0" parTransId="{9FFA41EE-E3E1-CE49-AF27-E692FDEE93C8}" sibTransId="{E7F97F31-F8B7-D04E-9884-74EF6588D5AF}"/>
    <dgm:cxn modelId="{A7A62388-7243-A84E-AC3A-A5C3476AB021}" srcId="{B5AC3F3E-717F-174B-BDC7-043AE075E96D}" destId="{CF386EC4-B33D-504B-8B84-D3F569040C9F}" srcOrd="0" destOrd="0" parTransId="{0DB8A305-C938-8045-A315-F6DC127B5D0C}" sibTransId="{759D58B2-8E9B-C549-9CD3-F8AE5A700F3B}"/>
    <dgm:cxn modelId="{B3E3623D-ED15-1E4F-ACB2-A3C4C5510181}" type="presOf" srcId="{688E2B28-D5DF-1D45-87F2-8ABB7F6CC617}" destId="{FC151F49-8C61-364E-9601-8F784DF91EF8}" srcOrd="0" destOrd="1" presId="urn:microsoft.com/office/officeart/2008/layout/PictureStrips"/>
    <dgm:cxn modelId="{E7A60425-3CD3-7E4D-893C-65810CAA2868}" type="presOf" srcId="{5862A5AB-7019-0C41-900B-6640AB7B0CD8}" destId="{E475E954-601A-224C-95B2-821CC1A6A98B}" srcOrd="0" destOrd="2" presId="urn:microsoft.com/office/officeart/2008/layout/PictureStrips"/>
    <dgm:cxn modelId="{A8D866B3-B386-1749-8F1C-94D880B7FEDF}" type="presOf" srcId="{06A19018-84B3-A84E-899A-0F7D397A9DC5}" destId="{E475E954-601A-224C-95B2-821CC1A6A98B}" srcOrd="0" destOrd="1" presId="urn:microsoft.com/office/officeart/2008/layout/PictureStrips"/>
    <dgm:cxn modelId="{33F5E1C1-978A-4A4A-B5DB-0DD23FF8A8B1}" type="presOf" srcId="{1D90B10C-D4CF-0947-BE19-780F92080053}" destId="{E475E954-601A-224C-95B2-821CC1A6A98B}" srcOrd="0" destOrd="3" presId="urn:microsoft.com/office/officeart/2008/layout/PictureStrips"/>
    <dgm:cxn modelId="{A2590661-F4A5-E446-9878-31329E03CDEE}" srcId="{6B0002B9-4FDE-E04C-8871-4C88744741E7}" destId="{1D90B10C-D4CF-0947-BE19-780F92080053}" srcOrd="2" destOrd="0" parTransId="{6A75F646-0ADB-D247-9B88-C65C193E581C}" sibTransId="{C9151CF6-BB61-AB40-80C4-58BBADFFAB96}"/>
    <dgm:cxn modelId="{71290CB1-7865-A741-8D71-9456EF74DDC7}" type="presOf" srcId="{DF9D3EF8-9DCA-B440-B763-C0B262D961A9}" destId="{FC151F49-8C61-364E-9601-8F784DF91EF8}" srcOrd="0" destOrd="3" presId="urn:microsoft.com/office/officeart/2008/layout/PictureStrips"/>
    <dgm:cxn modelId="{32BDC60C-41F6-CD41-9DFE-9A2AFC5C8EEE}" type="presOf" srcId="{DA394C6D-E44E-CF43-8909-50B256C59ED2}" destId="{6C1E7EDD-F00C-C746-B281-139838680C2F}" srcOrd="0" destOrd="3" presId="urn:microsoft.com/office/officeart/2008/layout/PictureStrips"/>
    <dgm:cxn modelId="{8333924C-47B0-6B48-A58C-D226614D83D1}" type="presOf" srcId="{FCFEC079-E877-4341-82EE-6ACD4D64ED4D}" destId="{43F1EB1F-24AB-E047-8E01-F2D1966EA237}" srcOrd="0" destOrd="0" presId="urn:microsoft.com/office/officeart/2008/layout/PictureStrips"/>
    <dgm:cxn modelId="{6FF5A8BF-E984-3845-B40C-6DA6A9C3BB6D}" srcId="{6B0002B9-4FDE-E04C-8871-4C88744741E7}" destId="{5862A5AB-7019-0C41-900B-6640AB7B0CD8}" srcOrd="1" destOrd="0" parTransId="{9E72DDB9-5FD8-6D4F-9231-0039145BE895}" sibTransId="{F88B562A-B8AB-3F41-BCA2-9F0C40607AF2}"/>
    <dgm:cxn modelId="{24775411-90FB-8E45-945E-35CD701A727C}" srcId="{B5AC3F3E-717F-174B-BDC7-043AE075E96D}" destId="{DA394C6D-E44E-CF43-8909-50B256C59ED2}" srcOrd="2" destOrd="0" parTransId="{3BAB5424-BD3A-734A-88D1-EE29EE34AC3C}" sibTransId="{6F7FB09A-5E11-C540-848D-B151788A5962}"/>
    <dgm:cxn modelId="{503BE036-DC77-C241-B2F1-74BF1D3D6214}" srcId="{5F2ECFD2-428A-2540-8535-CDBEA0E7DABF}" destId="{DF9D3EF8-9DCA-B440-B763-C0B262D961A9}" srcOrd="2" destOrd="0" parTransId="{5BE6D6A0-27EC-C249-B606-0F88AE9F1437}" sibTransId="{76E21134-7E4D-604A-ABE6-C64EBD9539CD}"/>
    <dgm:cxn modelId="{BD350DF5-1D9A-244D-93D3-500AAC8123E1}" type="presOf" srcId="{5F2ECFD2-428A-2540-8535-CDBEA0E7DABF}" destId="{FC151F49-8C61-364E-9601-8F784DF91EF8}" srcOrd="0" destOrd="0" presId="urn:microsoft.com/office/officeart/2008/layout/PictureStrips"/>
    <dgm:cxn modelId="{083A8002-2FC9-A54B-9A9F-9C71D9314773}" type="presOf" srcId="{B5AC3F3E-717F-174B-BDC7-043AE075E96D}" destId="{6C1E7EDD-F00C-C746-B281-139838680C2F}" srcOrd="0" destOrd="0" presId="urn:microsoft.com/office/officeart/2008/layout/PictureStrips"/>
    <dgm:cxn modelId="{8C9F7CF7-14D6-CA49-8832-B72163A69672}" srcId="{FCFEC079-E877-4341-82EE-6ACD4D64ED4D}" destId="{B5AC3F3E-717F-174B-BDC7-043AE075E96D}" srcOrd="1" destOrd="0" parTransId="{207FCC23-8CA2-634F-8376-FCEDE772C82D}" sibTransId="{75C122DC-CB48-794A-9232-1F890879B1B3}"/>
    <dgm:cxn modelId="{F166285C-618E-B040-BB97-0958F6405967}" type="presOf" srcId="{C345F979-8FF1-A542-ACED-98F46223B05D}" destId="{6C1E7EDD-F00C-C746-B281-139838680C2F}" srcOrd="0" destOrd="2" presId="urn:microsoft.com/office/officeart/2008/layout/PictureStrips"/>
    <dgm:cxn modelId="{5FA7F464-E781-8C4B-B394-0BA63AAEFAF2}" srcId="{5F2ECFD2-428A-2540-8535-CDBEA0E7DABF}" destId="{688E2B28-D5DF-1D45-87F2-8ABB7F6CC617}" srcOrd="0" destOrd="0" parTransId="{301D4048-5FFF-C64D-80BD-690FE3BB02B3}" sibTransId="{45F5D918-2CE9-304C-B42B-FC1E07B6F25D}"/>
    <dgm:cxn modelId="{3F4B3942-A21D-ED4C-A0B4-E02997661D15}" type="presParOf" srcId="{43F1EB1F-24AB-E047-8E01-F2D1966EA237}" destId="{F0579490-FAB4-FB4E-A498-6F524035C3DD}" srcOrd="0" destOrd="0" presId="urn:microsoft.com/office/officeart/2008/layout/PictureStrips"/>
    <dgm:cxn modelId="{BD855BD8-433D-7544-B9F6-28CC54E94529}" type="presParOf" srcId="{F0579490-FAB4-FB4E-A498-6F524035C3DD}" destId="{E475E954-601A-224C-95B2-821CC1A6A98B}" srcOrd="0" destOrd="0" presId="urn:microsoft.com/office/officeart/2008/layout/PictureStrips"/>
    <dgm:cxn modelId="{1F49F2B1-0059-9846-8354-DED1801E6BC8}" type="presParOf" srcId="{F0579490-FAB4-FB4E-A498-6F524035C3DD}" destId="{2071ED20-D6B7-8844-AE1A-EC99E75F20E4}" srcOrd="1" destOrd="0" presId="urn:microsoft.com/office/officeart/2008/layout/PictureStrips"/>
    <dgm:cxn modelId="{665EF15B-6BDA-6940-BD7C-E98C57FF6ECD}" type="presParOf" srcId="{43F1EB1F-24AB-E047-8E01-F2D1966EA237}" destId="{E47FAC90-111C-AD4A-8751-E1F0FD65EBDF}" srcOrd="1" destOrd="0" presId="urn:microsoft.com/office/officeart/2008/layout/PictureStrips"/>
    <dgm:cxn modelId="{207B3A85-F473-0240-BE2E-EA1B530B6E90}" type="presParOf" srcId="{43F1EB1F-24AB-E047-8E01-F2D1966EA237}" destId="{D15EF73A-2669-564F-981B-6D4CB04CBE99}" srcOrd="2" destOrd="0" presId="urn:microsoft.com/office/officeart/2008/layout/PictureStrips"/>
    <dgm:cxn modelId="{B0127FC6-BE26-8748-A115-DD547815F9A6}" type="presParOf" srcId="{D15EF73A-2669-564F-981B-6D4CB04CBE99}" destId="{6C1E7EDD-F00C-C746-B281-139838680C2F}" srcOrd="0" destOrd="0" presId="urn:microsoft.com/office/officeart/2008/layout/PictureStrips"/>
    <dgm:cxn modelId="{0ACED836-6164-B246-9929-F49BB4DF1FB4}" type="presParOf" srcId="{D15EF73A-2669-564F-981B-6D4CB04CBE99}" destId="{A483883C-C9AF-C24D-8DBB-2D7F20522E9C}" srcOrd="1" destOrd="0" presId="urn:microsoft.com/office/officeart/2008/layout/PictureStrips"/>
    <dgm:cxn modelId="{A5591010-3A32-6942-BD05-5C6D6A818DE8}" type="presParOf" srcId="{43F1EB1F-24AB-E047-8E01-F2D1966EA237}" destId="{8D348962-DFE4-2445-90A1-1C194344C4DE}" srcOrd="3" destOrd="0" presId="urn:microsoft.com/office/officeart/2008/layout/PictureStrips"/>
    <dgm:cxn modelId="{54100ECE-3B0F-F944-A61F-A1A356CE6F61}" type="presParOf" srcId="{43F1EB1F-24AB-E047-8E01-F2D1966EA237}" destId="{33ED7CBB-4FF7-574F-A057-2DEAFAE6B77C}" srcOrd="4" destOrd="0" presId="urn:microsoft.com/office/officeart/2008/layout/PictureStrips"/>
    <dgm:cxn modelId="{F16F15AA-D611-0D4D-8605-5E7C089712E7}" type="presParOf" srcId="{33ED7CBB-4FF7-574F-A057-2DEAFAE6B77C}" destId="{FC151F49-8C61-364E-9601-8F784DF91EF8}" srcOrd="0" destOrd="0" presId="urn:microsoft.com/office/officeart/2008/layout/PictureStrips"/>
    <dgm:cxn modelId="{56D2A39A-6AF1-3B40-B5F7-CB39CF1EEAB5}" type="presParOf" srcId="{33ED7CBB-4FF7-574F-A057-2DEAFAE6B77C}" destId="{294FEED7-0772-2F42-9DBD-D6DF48AE428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F2E4DF-5995-054C-98A0-46DD93CE1737}" type="doc">
      <dgm:prSet loTypeId="urn:microsoft.com/office/officeart/2005/8/layout/vList6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49C9FE-82B6-4944-B9CE-B652D9A495CC}">
      <dgm:prSet/>
      <dgm:spPr>
        <a:solidFill>
          <a:srgbClr val="A6A6A6"/>
        </a:solidFill>
        <a:ln>
          <a:solidFill>
            <a:srgbClr val="7F7F7F"/>
          </a:solidFill>
        </a:ln>
      </dgm:spPr>
      <dgm:t>
        <a:bodyPr/>
        <a:lstStyle/>
        <a:p>
          <a:pPr rtl="0"/>
          <a:r>
            <a:rPr lang="ru-RU" dirty="0" smtClean="0"/>
            <a:t>Контактная форма</a:t>
          </a:r>
          <a:endParaRPr lang="ru-RU" dirty="0"/>
        </a:p>
      </dgm:t>
    </dgm:pt>
    <dgm:pt modelId="{88FFA6E0-46D9-184F-9643-873B258C407A}" type="parTrans" cxnId="{86CB0E8F-94E3-0549-A774-331D70E89109}">
      <dgm:prSet/>
      <dgm:spPr/>
      <dgm:t>
        <a:bodyPr/>
        <a:lstStyle/>
        <a:p>
          <a:endParaRPr lang="en-US"/>
        </a:p>
      </dgm:t>
    </dgm:pt>
    <dgm:pt modelId="{F600846B-8D1D-DD4F-9932-0FDEB2130AEA}" type="sibTrans" cxnId="{86CB0E8F-94E3-0549-A774-331D70E89109}">
      <dgm:prSet/>
      <dgm:spPr/>
      <dgm:t>
        <a:bodyPr/>
        <a:lstStyle/>
        <a:p>
          <a:endParaRPr lang="en-US"/>
        </a:p>
      </dgm:t>
    </dgm:pt>
    <dgm:pt modelId="{2B209A61-19CF-1945-8086-AB1AB4DE4013}">
      <dgm:prSet/>
      <dgm:spPr>
        <a:solidFill>
          <a:srgbClr val="A6A6A6"/>
        </a:solidFill>
        <a:ln>
          <a:solidFill>
            <a:srgbClr val="7F7F7F"/>
          </a:solidFill>
        </a:ln>
      </dgm:spPr>
      <dgm:t>
        <a:bodyPr/>
        <a:lstStyle/>
        <a:p>
          <a:pPr rtl="0"/>
          <a:r>
            <a:rPr lang="en-GB" dirty="0" smtClean="0"/>
            <a:t>Call-to-action</a:t>
          </a:r>
          <a:endParaRPr lang="ru-RU" dirty="0"/>
        </a:p>
      </dgm:t>
    </dgm:pt>
    <dgm:pt modelId="{9646849D-892E-D043-9FB3-AFCAEA49E7E9}" type="parTrans" cxnId="{346C2D51-D1EB-A846-A278-5BEE11175882}">
      <dgm:prSet/>
      <dgm:spPr/>
      <dgm:t>
        <a:bodyPr/>
        <a:lstStyle/>
        <a:p>
          <a:endParaRPr lang="en-US"/>
        </a:p>
      </dgm:t>
    </dgm:pt>
    <dgm:pt modelId="{891BF599-BFE5-7E44-B843-1F3DFE70A3ED}" type="sibTrans" cxnId="{346C2D51-D1EB-A846-A278-5BEE11175882}">
      <dgm:prSet/>
      <dgm:spPr/>
      <dgm:t>
        <a:bodyPr/>
        <a:lstStyle/>
        <a:p>
          <a:endParaRPr lang="en-US"/>
        </a:p>
      </dgm:t>
    </dgm:pt>
    <dgm:pt modelId="{74858EC1-E36A-B349-827C-0AA89E53998D}">
      <dgm:prSet/>
      <dgm:spPr>
        <a:solidFill>
          <a:srgbClr val="A6A6A6"/>
        </a:solidFill>
        <a:ln>
          <a:solidFill>
            <a:srgbClr val="7F7F7F"/>
          </a:solidFill>
        </a:ln>
      </dgm:spPr>
      <dgm:t>
        <a:bodyPr/>
        <a:lstStyle/>
        <a:p>
          <a:pPr rtl="0"/>
          <a:r>
            <a:rPr lang="ru-RU" dirty="0" smtClean="0"/>
            <a:t>Понятные варианты сотрудничества</a:t>
          </a:r>
          <a:endParaRPr lang="en-US" dirty="0"/>
        </a:p>
      </dgm:t>
    </dgm:pt>
    <dgm:pt modelId="{2BF46C21-FDA0-7F46-A6C8-CC0320507E7E}" type="parTrans" cxnId="{C2CA4843-C4C3-F64B-BF13-2B649A86D0BF}">
      <dgm:prSet/>
      <dgm:spPr/>
      <dgm:t>
        <a:bodyPr/>
        <a:lstStyle/>
        <a:p>
          <a:endParaRPr lang="en-US"/>
        </a:p>
      </dgm:t>
    </dgm:pt>
    <dgm:pt modelId="{0936AAEB-B374-A744-A6D0-0A18F5F91868}" type="sibTrans" cxnId="{C2CA4843-C4C3-F64B-BF13-2B649A86D0BF}">
      <dgm:prSet/>
      <dgm:spPr/>
      <dgm:t>
        <a:bodyPr/>
        <a:lstStyle/>
        <a:p>
          <a:endParaRPr lang="en-US"/>
        </a:p>
      </dgm:t>
    </dgm:pt>
    <dgm:pt modelId="{E3116980-8CC6-5744-9707-AC21AC4A0470}">
      <dgm:prSet/>
      <dgm:spPr/>
      <dgm:t>
        <a:bodyPr/>
        <a:lstStyle/>
        <a:p>
          <a:r>
            <a:rPr lang="ru-RU" dirty="0" smtClean="0"/>
            <a:t>Условия сотрудничества/партнерства</a:t>
          </a:r>
          <a:r>
            <a:rPr lang="en-GB" dirty="0" smtClean="0"/>
            <a:t> –</a:t>
          </a:r>
          <a:r>
            <a:rPr lang="ru-RU" dirty="0" smtClean="0"/>
            <a:t> отдельным разделом/подразделом.</a:t>
          </a:r>
          <a:endParaRPr lang="en-US" dirty="0"/>
        </a:p>
      </dgm:t>
    </dgm:pt>
    <dgm:pt modelId="{6C8167A9-455D-7D44-9403-4B30CA4A48DD}" type="parTrans" cxnId="{EDA77DE0-8CB4-924E-9BCE-25FC125E27C5}">
      <dgm:prSet/>
      <dgm:spPr/>
      <dgm:t>
        <a:bodyPr/>
        <a:lstStyle/>
        <a:p>
          <a:endParaRPr lang="en-US"/>
        </a:p>
      </dgm:t>
    </dgm:pt>
    <dgm:pt modelId="{F2E57018-C679-BD4E-9598-A0B8E2E32C64}" type="sibTrans" cxnId="{EDA77DE0-8CB4-924E-9BCE-25FC125E27C5}">
      <dgm:prSet/>
      <dgm:spPr/>
      <dgm:t>
        <a:bodyPr/>
        <a:lstStyle/>
        <a:p>
          <a:endParaRPr lang="en-US"/>
        </a:p>
      </dgm:t>
    </dgm:pt>
    <dgm:pt modelId="{4A784984-EDBD-3542-958B-0174A3198689}">
      <dgm:prSet/>
      <dgm:spPr/>
      <dgm:t>
        <a:bodyPr/>
        <a:lstStyle/>
        <a:p>
          <a:r>
            <a:rPr lang="ru-RU" dirty="0" smtClean="0"/>
            <a:t>Работающая короткая контактная форма</a:t>
          </a:r>
          <a:r>
            <a:rPr lang="en-GB" dirty="0" smtClean="0"/>
            <a:t>;</a:t>
          </a:r>
          <a:endParaRPr lang="en-US" dirty="0"/>
        </a:p>
      </dgm:t>
    </dgm:pt>
    <dgm:pt modelId="{88DEC4CA-0A2F-0C4D-9238-5125A6E1E9BF}" type="parTrans" cxnId="{783E7B00-E4E0-AB4C-BF7F-0E5D9676F3BD}">
      <dgm:prSet/>
      <dgm:spPr/>
      <dgm:t>
        <a:bodyPr/>
        <a:lstStyle/>
        <a:p>
          <a:endParaRPr lang="en-US"/>
        </a:p>
      </dgm:t>
    </dgm:pt>
    <dgm:pt modelId="{CA957D32-7EFB-8646-B714-A2CF6B55AE3A}" type="sibTrans" cxnId="{783E7B00-E4E0-AB4C-BF7F-0E5D9676F3BD}">
      <dgm:prSet/>
      <dgm:spPr/>
      <dgm:t>
        <a:bodyPr/>
        <a:lstStyle/>
        <a:p>
          <a:endParaRPr lang="en-US"/>
        </a:p>
      </dgm:t>
    </dgm:pt>
    <dgm:pt modelId="{AA8E8099-11D3-1942-BEF4-86DC1CA7428E}">
      <dgm:prSet/>
      <dgm:spPr/>
      <dgm:t>
        <a:bodyPr/>
        <a:lstStyle/>
        <a:p>
          <a:r>
            <a:rPr lang="ru-RU" dirty="0" smtClean="0"/>
            <a:t>Отдельная форма для внутренних страниц и для страницы контактов.</a:t>
          </a:r>
          <a:endParaRPr lang="en-US" dirty="0"/>
        </a:p>
      </dgm:t>
    </dgm:pt>
    <dgm:pt modelId="{2FE645A9-83D5-EF4B-BB2B-AA6A92C2D216}" type="parTrans" cxnId="{3B531539-264B-2743-9E90-211D5DE6E8F4}">
      <dgm:prSet/>
      <dgm:spPr/>
      <dgm:t>
        <a:bodyPr/>
        <a:lstStyle/>
        <a:p>
          <a:endParaRPr lang="en-US"/>
        </a:p>
      </dgm:t>
    </dgm:pt>
    <dgm:pt modelId="{2DCDE794-BEFE-E44A-937E-A5C7F93F431C}" type="sibTrans" cxnId="{3B531539-264B-2743-9E90-211D5DE6E8F4}">
      <dgm:prSet/>
      <dgm:spPr/>
      <dgm:t>
        <a:bodyPr/>
        <a:lstStyle/>
        <a:p>
          <a:endParaRPr lang="en-US"/>
        </a:p>
      </dgm:t>
    </dgm:pt>
    <dgm:pt modelId="{E6EBEAC3-6F59-CA4C-862F-17B0C0393F4B}">
      <dgm:prSet/>
      <dgm:spPr/>
      <dgm:t>
        <a:bodyPr/>
        <a:lstStyle/>
        <a:p>
          <a:endParaRPr lang="en-US" dirty="0"/>
        </a:p>
      </dgm:t>
    </dgm:pt>
    <dgm:pt modelId="{9B3D14D4-8301-E448-A962-D58508E24D89}" type="parTrans" cxnId="{D87BB61B-8EBE-954C-9576-6BBF0196BFFB}">
      <dgm:prSet/>
      <dgm:spPr/>
      <dgm:t>
        <a:bodyPr/>
        <a:lstStyle/>
        <a:p>
          <a:endParaRPr lang="en-US"/>
        </a:p>
      </dgm:t>
    </dgm:pt>
    <dgm:pt modelId="{A09058D5-2D9C-744D-AFA0-5E6216A1E945}" type="sibTrans" cxnId="{D87BB61B-8EBE-954C-9576-6BBF0196BFFB}">
      <dgm:prSet/>
      <dgm:spPr/>
      <dgm:t>
        <a:bodyPr/>
        <a:lstStyle/>
        <a:p>
          <a:endParaRPr lang="en-US"/>
        </a:p>
      </dgm:t>
    </dgm:pt>
    <dgm:pt modelId="{0DEB9E95-E873-BD4A-98C5-C9B02564B5A4}">
      <dgm:prSet/>
      <dgm:spPr/>
      <dgm:t>
        <a:bodyPr/>
        <a:lstStyle/>
        <a:p>
          <a:r>
            <a:rPr lang="ru-RU" dirty="0" smtClean="0"/>
            <a:t>Ссылка на страницу контактов/контактная форма на внутренних страницах</a:t>
          </a:r>
          <a:r>
            <a:rPr lang="en-GB" dirty="0" smtClean="0"/>
            <a:t>;</a:t>
          </a:r>
          <a:endParaRPr lang="en-US" dirty="0"/>
        </a:p>
      </dgm:t>
    </dgm:pt>
    <dgm:pt modelId="{B3050149-DB5D-F04D-A1D5-970D287E6999}" type="parTrans" cxnId="{3EDCC3E7-9422-5E46-85C7-0D31E03AA599}">
      <dgm:prSet/>
      <dgm:spPr/>
      <dgm:t>
        <a:bodyPr/>
        <a:lstStyle/>
        <a:p>
          <a:endParaRPr lang="en-US"/>
        </a:p>
      </dgm:t>
    </dgm:pt>
    <dgm:pt modelId="{F7759C92-701A-8A4C-8910-179A631E01B8}" type="sibTrans" cxnId="{3EDCC3E7-9422-5E46-85C7-0D31E03AA599}">
      <dgm:prSet/>
      <dgm:spPr/>
      <dgm:t>
        <a:bodyPr/>
        <a:lstStyle/>
        <a:p>
          <a:endParaRPr lang="en-US"/>
        </a:p>
      </dgm:t>
    </dgm:pt>
    <dgm:pt modelId="{BAC19E9B-2087-DA46-B4D5-9F8250E372DB}">
      <dgm:prSet/>
      <dgm:spPr/>
      <dgm:t>
        <a:bodyPr/>
        <a:lstStyle/>
        <a:p>
          <a:r>
            <a:rPr lang="ru-RU" dirty="0" smtClean="0"/>
            <a:t>Понятные варианты способов контакта</a:t>
          </a:r>
          <a:r>
            <a:rPr lang="en-GB" dirty="0" smtClean="0"/>
            <a:t>.</a:t>
          </a:r>
          <a:endParaRPr lang="en-US" dirty="0"/>
        </a:p>
      </dgm:t>
    </dgm:pt>
    <dgm:pt modelId="{16A9338B-02BE-944B-8444-23B3E8A91C41}" type="parTrans" cxnId="{F83FFEEC-EFBC-E24D-B17F-A47CB9760BE1}">
      <dgm:prSet/>
      <dgm:spPr/>
      <dgm:t>
        <a:bodyPr/>
        <a:lstStyle/>
        <a:p>
          <a:endParaRPr lang="en-US"/>
        </a:p>
      </dgm:t>
    </dgm:pt>
    <dgm:pt modelId="{59A27601-BA33-0D4C-BB60-150F0E3DA6C4}" type="sibTrans" cxnId="{F83FFEEC-EFBC-E24D-B17F-A47CB9760BE1}">
      <dgm:prSet/>
      <dgm:spPr/>
      <dgm:t>
        <a:bodyPr/>
        <a:lstStyle/>
        <a:p>
          <a:endParaRPr lang="en-US"/>
        </a:p>
      </dgm:t>
    </dgm:pt>
    <dgm:pt modelId="{E302715C-7554-0341-AB17-1EDF186D819B}" type="pres">
      <dgm:prSet presAssocID="{CAF2E4DF-5995-054C-98A0-46DD93CE173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5D33139-CA76-EF43-9693-537A7FFBDFAC}" type="pres">
      <dgm:prSet presAssocID="{F049C9FE-82B6-4944-B9CE-B652D9A495CC}" presName="linNode" presStyleCnt="0"/>
      <dgm:spPr/>
    </dgm:pt>
    <dgm:pt modelId="{4288A446-1F2F-8C4C-BCF9-E6FDBC1641E0}" type="pres">
      <dgm:prSet presAssocID="{F049C9FE-82B6-4944-B9CE-B652D9A495C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7E34B-71E2-B540-9F12-0107E6A5AD3B}" type="pres">
      <dgm:prSet presAssocID="{F049C9FE-82B6-4944-B9CE-B652D9A495C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5B882-C4EC-D142-91E2-37F45CD1417A}" type="pres">
      <dgm:prSet presAssocID="{F600846B-8D1D-DD4F-9932-0FDEB2130AEA}" presName="spacing" presStyleCnt="0"/>
      <dgm:spPr/>
    </dgm:pt>
    <dgm:pt modelId="{A78C2673-CBA2-A449-9518-F1BD525DA57D}" type="pres">
      <dgm:prSet presAssocID="{2B209A61-19CF-1945-8086-AB1AB4DE4013}" presName="linNode" presStyleCnt="0"/>
      <dgm:spPr/>
    </dgm:pt>
    <dgm:pt modelId="{98371E6D-9E2B-B14F-AB7F-417D4D48FEFA}" type="pres">
      <dgm:prSet presAssocID="{2B209A61-19CF-1945-8086-AB1AB4DE4013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00656-B65C-C74B-A406-85EB0EA2339C}" type="pres">
      <dgm:prSet presAssocID="{2B209A61-19CF-1945-8086-AB1AB4DE4013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9070A-1CB6-CE4D-B8DF-18662AC9DAF8}" type="pres">
      <dgm:prSet presAssocID="{891BF599-BFE5-7E44-B843-1F3DFE70A3ED}" presName="spacing" presStyleCnt="0"/>
      <dgm:spPr/>
    </dgm:pt>
    <dgm:pt modelId="{3969D592-01BE-7F40-BCED-A28BCBBB0C3A}" type="pres">
      <dgm:prSet presAssocID="{74858EC1-E36A-B349-827C-0AA89E53998D}" presName="linNode" presStyleCnt="0"/>
      <dgm:spPr/>
    </dgm:pt>
    <dgm:pt modelId="{B445AEB1-45C4-A441-B780-94BDDE1EC811}" type="pres">
      <dgm:prSet presAssocID="{74858EC1-E36A-B349-827C-0AA89E53998D}" presName="parentShp" presStyleLbl="node1" presStyleIdx="2" presStyleCnt="3" custLinFactNeighborX="-66090" custLinFactNeighborY="1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5BD9E-5AC4-CA49-A769-521CBBA8A0E4}" type="pres">
      <dgm:prSet presAssocID="{74858EC1-E36A-B349-827C-0AA89E53998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531539-264B-2743-9E90-211D5DE6E8F4}" srcId="{F049C9FE-82B6-4944-B9CE-B652D9A495CC}" destId="{AA8E8099-11D3-1942-BEF4-86DC1CA7428E}" srcOrd="1" destOrd="0" parTransId="{2FE645A9-83D5-EF4B-BB2B-AA6A92C2D216}" sibTransId="{2DCDE794-BEFE-E44A-937E-A5C7F93F431C}"/>
    <dgm:cxn modelId="{5B1732E0-8A31-2F42-9D03-E1704507A619}" type="presOf" srcId="{AA8E8099-11D3-1942-BEF4-86DC1CA7428E}" destId="{1A77E34B-71E2-B540-9F12-0107E6A5AD3B}" srcOrd="0" destOrd="1" presId="urn:microsoft.com/office/officeart/2005/8/layout/vList6"/>
    <dgm:cxn modelId="{346C2D51-D1EB-A846-A278-5BEE11175882}" srcId="{CAF2E4DF-5995-054C-98A0-46DD93CE1737}" destId="{2B209A61-19CF-1945-8086-AB1AB4DE4013}" srcOrd="1" destOrd="0" parTransId="{9646849D-892E-D043-9FB3-AFCAEA49E7E9}" sibTransId="{891BF599-BFE5-7E44-B843-1F3DFE70A3ED}"/>
    <dgm:cxn modelId="{1D4EFCAE-2B39-7F42-AFC3-8C29343BE94B}" type="presOf" srcId="{0DEB9E95-E873-BD4A-98C5-C9B02564B5A4}" destId="{1BE00656-B65C-C74B-A406-85EB0EA2339C}" srcOrd="0" destOrd="0" presId="urn:microsoft.com/office/officeart/2005/8/layout/vList6"/>
    <dgm:cxn modelId="{3EDCC3E7-9422-5E46-85C7-0D31E03AA599}" srcId="{2B209A61-19CF-1945-8086-AB1AB4DE4013}" destId="{0DEB9E95-E873-BD4A-98C5-C9B02564B5A4}" srcOrd="0" destOrd="0" parTransId="{B3050149-DB5D-F04D-A1D5-970D287E6999}" sibTransId="{F7759C92-701A-8A4C-8910-179A631E01B8}"/>
    <dgm:cxn modelId="{908F919C-46E2-8940-80DC-19FF9136413E}" type="presOf" srcId="{CAF2E4DF-5995-054C-98A0-46DD93CE1737}" destId="{E302715C-7554-0341-AB17-1EDF186D819B}" srcOrd="0" destOrd="0" presId="urn:microsoft.com/office/officeart/2005/8/layout/vList6"/>
    <dgm:cxn modelId="{F83FFEEC-EFBC-E24D-B17F-A47CB9760BE1}" srcId="{2B209A61-19CF-1945-8086-AB1AB4DE4013}" destId="{BAC19E9B-2087-DA46-B4D5-9F8250E372DB}" srcOrd="1" destOrd="0" parTransId="{16A9338B-02BE-944B-8444-23B3E8A91C41}" sibTransId="{59A27601-BA33-0D4C-BB60-150F0E3DA6C4}"/>
    <dgm:cxn modelId="{D87BB61B-8EBE-954C-9576-6BBF0196BFFB}" srcId="{74858EC1-E36A-B349-827C-0AA89E53998D}" destId="{E6EBEAC3-6F59-CA4C-862F-17B0C0393F4B}" srcOrd="1" destOrd="0" parTransId="{9B3D14D4-8301-E448-A962-D58508E24D89}" sibTransId="{A09058D5-2D9C-744D-AFA0-5E6216A1E945}"/>
    <dgm:cxn modelId="{0E3E2255-2E04-904A-A84F-7A744B35C9CA}" type="presOf" srcId="{BAC19E9B-2087-DA46-B4D5-9F8250E372DB}" destId="{1BE00656-B65C-C74B-A406-85EB0EA2339C}" srcOrd="0" destOrd="1" presId="urn:microsoft.com/office/officeart/2005/8/layout/vList6"/>
    <dgm:cxn modelId="{923B58BB-2761-504B-89DE-AD92720FBC81}" type="presOf" srcId="{E6EBEAC3-6F59-CA4C-862F-17B0C0393F4B}" destId="{31E5BD9E-5AC4-CA49-A769-521CBBA8A0E4}" srcOrd="0" destOrd="1" presId="urn:microsoft.com/office/officeart/2005/8/layout/vList6"/>
    <dgm:cxn modelId="{86CB0E8F-94E3-0549-A774-331D70E89109}" srcId="{CAF2E4DF-5995-054C-98A0-46DD93CE1737}" destId="{F049C9FE-82B6-4944-B9CE-B652D9A495CC}" srcOrd="0" destOrd="0" parTransId="{88FFA6E0-46D9-184F-9643-873B258C407A}" sibTransId="{F600846B-8D1D-DD4F-9932-0FDEB2130AEA}"/>
    <dgm:cxn modelId="{1A487A3E-1148-8046-A21C-365A33E486C2}" type="presOf" srcId="{E3116980-8CC6-5744-9707-AC21AC4A0470}" destId="{31E5BD9E-5AC4-CA49-A769-521CBBA8A0E4}" srcOrd="0" destOrd="0" presId="urn:microsoft.com/office/officeart/2005/8/layout/vList6"/>
    <dgm:cxn modelId="{6A04D01D-32C7-2C49-8B9A-7B0C665C2872}" type="presOf" srcId="{4A784984-EDBD-3542-958B-0174A3198689}" destId="{1A77E34B-71E2-B540-9F12-0107E6A5AD3B}" srcOrd="0" destOrd="0" presId="urn:microsoft.com/office/officeart/2005/8/layout/vList6"/>
    <dgm:cxn modelId="{783E7B00-E4E0-AB4C-BF7F-0E5D9676F3BD}" srcId="{F049C9FE-82B6-4944-B9CE-B652D9A495CC}" destId="{4A784984-EDBD-3542-958B-0174A3198689}" srcOrd="0" destOrd="0" parTransId="{88DEC4CA-0A2F-0C4D-9238-5125A6E1E9BF}" sibTransId="{CA957D32-7EFB-8646-B714-A2CF6B55AE3A}"/>
    <dgm:cxn modelId="{E8D8C989-93AE-6E40-90AA-908E73533AC3}" type="presOf" srcId="{F049C9FE-82B6-4944-B9CE-B652D9A495CC}" destId="{4288A446-1F2F-8C4C-BCF9-E6FDBC1641E0}" srcOrd="0" destOrd="0" presId="urn:microsoft.com/office/officeart/2005/8/layout/vList6"/>
    <dgm:cxn modelId="{77BF8841-2F0E-BB43-A62F-6B8CC8C1FC6F}" type="presOf" srcId="{74858EC1-E36A-B349-827C-0AA89E53998D}" destId="{B445AEB1-45C4-A441-B780-94BDDE1EC811}" srcOrd="0" destOrd="0" presId="urn:microsoft.com/office/officeart/2005/8/layout/vList6"/>
    <dgm:cxn modelId="{EDA77DE0-8CB4-924E-9BCE-25FC125E27C5}" srcId="{74858EC1-E36A-B349-827C-0AA89E53998D}" destId="{E3116980-8CC6-5744-9707-AC21AC4A0470}" srcOrd="0" destOrd="0" parTransId="{6C8167A9-455D-7D44-9403-4B30CA4A48DD}" sibTransId="{F2E57018-C679-BD4E-9598-A0B8E2E32C64}"/>
    <dgm:cxn modelId="{C2CA4843-C4C3-F64B-BF13-2B649A86D0BF}" srcId="{CAF2E4DF-5995-054C-98A0-46DD93CE1737}" destId="{74858EC1-E36A-B349-827C-0AA89E53998D}" srcOrd="2" destOrd="0" parTransId="{2BF46C21-FDA0-7F46-A6C8-CC0320507E7E}" sibTransId="{0936AAEB-B374-A744-A6D0-0A18F5F91868}"/>
    <dgm:cxn modelId="{606A5E0F-9B5D-A94D-9479-2E514EDEA94D}" type="presOf" srcId="{2B209A61-19CF-1945-8086-AB1AB4DE4013}" destId="{98371E6D-9E2B-B14F-AB7F-417D4D48FEFA}" srcOrd="0" destOrd="0" presId="urn:microsoft.com/office/officeart/2005/8/layout/vList6"/>
    <dgm:cxn modelId="{C8F94AB9-BE55-F14D-BC2B-49B36DB65772}" type="presParOf" srcId="{E302715C-7554-0341-AB17-1EDF186D819B}" destId="{15D33139-CA76-EF43-9693-537A7FFBDFAC}" srcOrd="0" destOrd="0" presId="urn:microsoft.com/office/officeart/2005/8/layout/vList6"/>
    <dgm:cxn modelId="{F819C05C-7211-BA4B-8A12-324781C50FEA}" type="presParOf" srcId="{15D33139-CA76-EF43-9693-537A7FFBDFAC}" destId="{4288A446-1F2F-8C4C-BCF9-E6FDBC1641E0}" srcOrd="0" destOrd="0" presId="urn:microsoft.com/office/officeart/2005/8/layout/vList6"/>
    <dgm:cxn modelId="{2020EBDC-601E-0D4B-9CE3-4895D58B91EA}" type="presParOf" srcId="{15D33139-CA76-EF43-9693-537A7FFBDFAC}" destId="{1A77E34B-71E2-B540-9F12-0107E6A5AD3B}" srcOrd="1" destOrd="0" presId="urn:microsoft.com/office/officeart/2005/8/layout/vList6"/>
    <dgm:cxn modelId="{211DE799-B30F-F449-A3A0-04F0CCF88F46}" type="presParOf" srcId="{E302715C-7554-0341-AB17-1EDF186D819B}" destId="{6875B882-C4EC-D142-91E2-37F45CD1417A}" srcOrd="1" destOrd="0" presId="urn:microsoft.com/office/officeart/2005/8/layout/vList6"/>
    <dgm:cxn modelId="{8743EECB-BE56-D648-8F44-00764DC28C87}" type="presParOf" srcId="{E302715C-7554-0341-AB17-1EDF186D819B}" destId="{A78C2673-CBA2-A449-9518-F1BD525DA57D}" srcOrd="2" destOrd="0" presId="urn:microsoft.com/office/officeart/2005/8/layout/vList6"/>
    <dgm:cxn modelId="{9B0F2AAB-D69A-A44A-9D47-58125D69A89C}" type="presParOf" srcId="{A78C2673-CBA2-A449-9518-F1BD525DA57D}" destId="{98371E6D-9E2B-B14F-AB7F-417D4D48FEFA}" srcOrd="0" destOrd="0" presId="urn:microsoft.com/office/officeart/2005/8/layout/vList6"/>
    <dgm:cxn modelId="{477F1771-A003-2E41-9D11-C8A7287E5653}" type="presParOf" srcId="{A78C2673-CBA2-A449-9518-F1BD525DA57D}" destId="{1BE00656-B65C-C74B-A406-85EB0EA2339C}" srcOrd="1" destOrd="0" presId="urn:microsoft.com/office/officeart/2005/8/layout/vList6"/>
    <dgm:cxn modelId="{08AA376C-CAF2-C743-930B-11A319644032}" type="presParOf" srcId="{E302715C-7554-0341-AB17-1EDF186D819B}" destId="{02F9070A-1CB6-CE4D-B8DF-18662AC9DAF8}" srcOrd="3" destOrd="0" presId="urn:microsoft.com/office/officeart/2005/8/layout/vList6"/>
    <dgm:cxn modelId="{0FC36505-9DEF-1441-822C-25FCD30B9127}" type="presParOf" srcId="{E302715C-7554-0341-AB17-1EDF186D819B}" destId="{3969D592-01BE-7F40-BCED-A28BCBBB0C3A}" srcOrd="4" destOrd="0" presId="urn:microsoft.com/office/officeart/2005/8/layout/vList6"/>
    <dgm:cxn modelId="{D6549295-4289-C740-B3CF-801611BBC098}" type="presParOf" srcId="{3969D592-01BE-7F40-BCED-A28BCBBB0C3A}" destId="{B445AEB1-45C4-A441-B780-94BDDE1EC811}" srcOrd="0" destOrd="0" presId="urn:microsoft.com/office/officeart/2005/8/layout/vList6"/>
    <dgm:cxn modelId="{007591EF-D1F8-514B-81AA-90F9F24FBD02}" type="presParOf" srcId="{3969D592-01BE-7F40-BCED-A28BCBBB0C3A}" destId="{31E5BD9E-5AC4-CA49-A769-521CBBA8A0E4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3DA774-E0C5-5948-9AC3-3CF7E9D8DB54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ECB8D3-13EA-1142-A3DF-496284FEB72A}">
      <dgm:prSet/>
      <dgm:spPr>
        <a:solidFill>
          <a:srgbClr val="A6A6A6"/>
        </a:solidFill>
      </dgm:spPr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</a:rPr>
            <a:t>Постоянный контроль качества, проектная аналитика</a:t>
          </a:r>
          <a:endParaRPr lang="ru-RU" dirty="0">
            <a:solidFill>
              <a:srgbClr val="000000"/>
            </a:solidFill>
          </a:endParaRPr>
        </a:p>
      </dgm:t>
    </dgm:pt>
    <dgm:pt modelId="{93023AC9-B62A-B640-8E60-D10134CB797A}" type="parTrans" cxnId="{9592C184-33FA-AE4E-A70B-B6BAFABB88E3}">
      <dgm:prSet/>
      <dgm:spPr/>
      <dgm:t>
        <a:bodyPr/>
        <a:lstStyle/>
        <a:p>
          <a:endParaRPr lang="en-US"/>
        </a:p>
      </dgm:t>
    </dgm:pt>
    <dgm:pt modelId="{1DBFCB7B-65BC-C647-83CF-015D1F84694D}" type="sibTrans" cxnId="{9592C184-33FA-AE4E-A70B-B6BAFABB88E3}">
      <dgm:prSet/>
      <dgm:spPr/>
      <dgm:t>
        <a:bodyPr/>
        <a:lstStyle/>
        <a:p>
          <a:endParaRPr lang="en-US"/>
        </a:p>
      </dgm:t>
    </dgm:pt>
    <dgm:pt modelId="{597734BC-CC6E-C140-A887-59ED1E14A9EC}">
      <dgm:prSet/>
      <dgm:spPr>
        <a:solidFill>
          <a:srgbClr val="A6A6A6"/>
        </a:solidFill>
      </dgm:spPr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</a:rPr>
            <a:t>Грамотная контентная политика</a:t>
          </a:r>
          <a:endParaRPr lang="ru-RU" dirty="0">
            <a:solidFill>
              <a:srgbClr val="000000"/>
            </a:solidFill>
          </a:endParaRPr>
        </a:p>
      </dgm:t>
    </dgm:pt>
    <dgm:pt modelId="{8A6F95F8-450F-A34B-8F8C-998E7D9486C1}" type="parTrans" cxnId="{275DD6BA-AE32-BD4A-A285-012A976EE83F}">
      <dgm:prSet/>
      <dgm:spPr/>
      <dgm:t>
        <a:bodyPr/>
        <a:lstStyle/>
        <a:p>
          <a:endParaRPr lang="en-US"/>
        </a:p>
      </dgm:t>
    </dgm:pt>
    <dgm:pt modelId="{4E55BBDC-FFCE-FD41-9B35-0D6FF2FBDD0C}" type="sibTrans" cxnId="{275DD6BA-AE32-BD4A-A285-012A976EE83F}">
      <dgm:prSet/>
      <dgm:spPr/>
      <dgm:t>
        <a:bodyPr/>
        <a:lstStyle/>
        <a:p>
          <a:endParaRPr lang="en-US"/>
        </a:p>
      </dgm:t>
    </dgm:pt>
    <dgm:pt modelId="{D6A56C24-8901-1245-A704-5F61C99DC683}">
      <dgm:prSet/>
      <dgm:spPr>
        <a:solidFill>
          <a:srgbClr val="A6A6A6"/>
        </a:solidFill>
      </dgm:spPr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</a:rPr>
            <a:t>Работа с PR, маркетинговыми сообщениями</a:t>
          </a:r>
          <a:endParaRPr lang="ru-RU" dirty="0">
            <a:solidFill>
              <a:srgbClr val="000000"/>
            </a:solidFill>
          </a:endParaRPr>
        </a:p>
      </dgm:t>
    </dgm:pt>
    <dgm:pt modelId="{D8BE462F-AAC8-7E46-B809-D079D50384D6}" type="parTrans" cxnId="{7D431059-A5C7-984F-B006-D7809E8236E1}">
      <dgm:prSet/>
      <dgm:spPr/>
      <dgm:t>
        <a:bodyPr/>
        <a:lstStyle/>
        <a:p>
          <a:endParaRPr lang="en-US"/>
        </a:p>
      </dgm:t>
    </dgm:pt>
    <dgm:pt modelId="{23EB1263-4F71-404B-B4CB-152DC4CF2E38}" type="sibTrans" cxnId="{7D431059-A5C7-984F-B006-D7809E8236E1}">
      <dgm:prSet/>
      <dgm:spPr/>
      <dgm:t>
        <a:bodyPr/>
        <a:lstStyle/>
        <a:p>
          <a:endParaRPr lang="en-US"/>
        </a:p>
      </dgm:t>
    </dgm:pt>
    <dgm:pt modelId="{D0F84B09-9CFE-494B-82C7-D6795623CCDF}">
      <dgm:prSet/>
      <dgm:spPr>
        <a:solidFill>
          <a:srgbClr val="A6A6A6"/>
        </a:solidFill>
      </dgm:spPr>
      <dgm:t>
        <a:bodyPr/>
        <a:lstStyle/>
        <a:p>
          <a:pPr rtl="0"/>
          <a:r>
            <a:rPr lang="ru-RU" smtClean="0">
              <a:solidFill>
                <a:srgbClr val="000000"/>
              </a:solidFill>
            </a:rPr>
            <a:t>Создание сайта-бренда</a:t>
          </a:r>
          <a:endParaRPr lang="ru-RU">
            <a:solidFill>
              <a:srgbClr val="000000"/>
            </a:solidFill>
          </a:endParaRPr>
        </a:p>
      </dgm:t>
    </dgm:pt>
    <dgm:pt modelId="{091AAF00-C48B-1949-9219-5C50B665BA0B}" type="parTrans" cxnId="{6E9FC16F-C7B1-4C4A-BE20-9B892C3B1E7E}">
      <dgm:prSet/>
      <dgm:spPr/>
      <dgm:t>
        <a:bodyPr/>
        <a:lstStyle/>
        <a:p>
          <a:endParaRPr lang="en-US"/>
        </a:p>
      </dgm:t>
    </dgm:pt>
    <dgm:pt modelId="{FD53B1AB-AE98-4547-8FDE-A014E610FBCB}" type="sibTrans" cxnId="{6E9FC16F-C7B1-4C4A-BE20-9B892C3B1E7E}">
      <dgm:prSet/>
      <dgm:spPr/>
      <dgm:t>
        <a:bodyPr/>
        <a:lstStyle/>
        <a:p>
          <a:endParaRPr lang="en-US"/>
        </a:p>
      </dgm:t>
    </dgm:pt>
    <dgm:pt modelId="{71071AC6-56CD-004E-901E-7A0C563620BA}" type="pres">
      <dgm:prSet presAssocID="{173DA774-E0C5-5948-9AC3-3CF7E9D8DB54}" presName="cycle" presStyleCnt="0">
        <dgm:presLayoutVars>
          <dgm:dir/>
          <dgm:resizeHandles val="exact"/>
        </dgm:presLayoutVars>
      </dgm:prSet>
      <dgm:spPr/>
    </dgm:pt>
    <dgm:pt modelId="{B319E1F2-E273-064B-B844-0C27E02EC9D9}" type="pres">
      <dgm:prSet presAssocID="{72ECB8D3-13EA-1142-A3DF-496284FEB72A}" presName="node" presStyleLbl="node1" presStyleIdx="0" presStyleCnt="4" custScaleX="146913">
        <dgm:presLayoutVars>
          <dgm:bulletEnabled val="1"/>
        </dgm:presLayoutVars>
      </dgm:prSet>
      <dgm:spPr/>
    </dgm:pt>
    <dgm:pt modelId="{83ECD4AD-D141-1A4D-B6EA-3B4DB2E15C97}" type="pres">
      <dgm:prSet presAssocID="{72ECB8D3-13EA-1142-A3DF-496284FEB72A}" presName="spNode" presStyleCnt="0"/>
      <dgm:spPr/>
    </dgm:pt>
    <dgm:pt modelId="{6E26C09D-7AE2-C745-AEDC-B7B61B7A8C61}" type="pres">
      <dgm:prSet presAssocID="{1DBFCB7B-65BC-C647-83CF-015D1F84694D}" presName="sibTrans" presStyleLbl="sibTrans1D1" presStyleIdx="0" presStyleCnt="4"/>
      <dgm:spPr/>
    </dgm:pt>
    <dgm:pt modelId="{FF508224-74DC-AC40-8DFC-0E6C93B5EB5E}" type="pres">
      <dgm:prSet presAssocID="{597734BC-CC6E-C140-A887-59ED1E14A9EC}" presName="node" presStyleLbl="node1" presStyleIdx="1" presStyleCnt="4" custScaleX="158032">
        <dgm:presLayoutVars>
          <dgm:bulletEnabled val="1"/>
        </dgm:presLayoutVars>
      </dgm:prSet>
      <dgm:spPr/>
    </dgm:pt>
    <dgm:pt modelId="{DC95E5A9-0DAA-3B43-A1AF-2DB828F87C75}" type="pres">
      <dgm:prSet presAssocID="{597734BC-CC6E-C140-A887-59ED1E14A9EC}" presName="spNode" presStyleCnt="0"/>
      <dgm:spPr/>
    </dgm:pt>
    <dgm:pt modelId="{63E4134C-8AF8-DC4A-B8C9-561012B64862}" type="pres">
      <dgm:prSet presAssocID="{4E55BBDC-FFCE-FD41-9B35-0D6FF2FBDD0C}" presName="sibTrans" presStyleLbl="sibTrans1D1" presStyleIdx="1" presStyleCnt="4"/>
      <dgm:spPr/>
    </dgm:pt>
    <dgm:pt modelId="{283FA607-6E00-864B-87C3-B9CD37C41037}" type="pres">
      <dgm:prSet presAssocID="{D6A56C24-8901-1245-A704-5F61C99DC683}" presName="node" presStyleLbl="node1" presStyleIdx="2" presStyleCnt="4" custScaleX="151171">
        <dgm:presLayoutVars>
          <dgm:bulletEnabled val="1"/>
        </dgm:presLayoutVars>
      </dgm:prSet>
      <dgm:spPr/>
    </dgm:pt>
    <dgm:pt modelId="{C89C48BD-8F6C-AE4F-804D-39001B00DA12}" type="pres">
      <dgm:prSet presAssocID="{D6A56C24-8901-1245-A704-5F61C99DC683}" presName="spNode" presStyleCnt="0"/>
      <dgm:spPr/>
    </dgm:pt>
    <dgm:pt modelId="{0680DBE4-CE9C-F740-A9A0-E9E5B158C19B}" type="pres">
      <dgm:prSet presAssocID="{23EB1263-4F71-404B-B4CB-152DC4CF2E38}" presName="sibTrans" presStyleLbl="sibTrans1D1" presStyleIdx="2" presStyleCnt="4"/>
      <dgm:spPr/>
    </dgm:pt>
    <dgm:pt modelId="{6701450A-3852-F44B-A6F6-ABAA45D974F6}" type="pres">
      <dgm:prSet presAssocID="{D0F84B09-9CFE-494B-82C7-D6795623CCDF}" presName="node" presStyleLbl="node1" presStyleIdx="3" presStyleCnt="4" custScaleX="154566">
        <dgm:presLayoutVars>
          <dgm:bulletEnabled val="1"/>
        </dgm:presLayoutVars>
      </dgm:prSet>
      <dgm:spPr/>
    </dgm:pt>
    <dgm:pt modelId="{EF1679E7-F60C-2D48-AB00-471870265002}" type="pres">
      <dgm:prSet presAssocID="{D0F84B09-9CFE-494B-82C7-D6795623CCDF}" presName="spNode" presStyleCnt="0"/>
      <dgm:spPr/>
    </dgm:pt>
    <dgm:pt modelId="{B073932B-A603-BB42-AFB1-991E2E1C1DE4}" type="pres">
      <dgm:prSet presAssocID="{FD53B1AB-AE98-4547-8FDE-A014E610FBCB}" presName="sibTrans" presStyleLbl="sibTrans1D1" presStyleIdx="3" presStyleCnt="4"/>
      <dgm:spPr/>
    </dgm:pt>
  </dgm:ptLst>
  <dgm:cxnLst>
    <dgm:cxn modelId="{95BECDF0-F214-8444-8838-20F29C83FCAC}" type="presOf" srcId="{597734BC-CC6E-C140-A887-59ED1E14A9EC}" destId="{FF508224-74DC-AC40-8DFC-0E6C93B5EB5E}" srcOrd="0" destOrd="0" presId="urn:microsoft.com/office/officeart/2005/8/layout/cycle5"/>
    <dgm:cxn modelId="{F77BAF51-0448-DF45-90B5-C2B2AD295F1B}" type="presOf" srcId="{173DA774-E0C5-5948-9AC3-3CF7E9D8DB54}" destId="{71071AC6-56CD-004E-901E-7A0C563620BA}" srcOrd="0" destOrd="0" presId="urn:microsoft.com/office/officeart/2005/8/layout/cycle5"/>
    <dgm:cxn modelId="{7D431059-A5C7-984F-B006-D7809E8236E1}" srcId="{173DA774-E0C5-5948-9AC3-3CF7E9D8DB54}" destId="{D6A56C24-8901-1245-A704-5F61C99DC683}" srcOrd="2" destOrd="0" parTransId="{D8BE462F-AAC8-7E46-B809-D079D50384D6}" sibTransId="{23EB1263-4F71-404B-B4CB-152DC4CF2E38}"/>
    <dgm:cxn modelId="{59B1CFBE-CA3A-C147-B319-F6CBE4F61BC9}" type="presOf" srcId="{72ECB8D3-13EA-1142-A3DF-496284FEB72A}" destId="{B319E1F2-E273-064B-B844-0C27E02EC9D9}" srcOrd="0" destOrd="0" presId="urn:microsoft.com/office/officeart/2005/8/layout/cycle5"/>
    <dgm:cxn modelId="{275DD6BA-AE32-BD4A-A285-012A976EE83F}" srcId="{173DA774-E0C5-5948-9AC3-3CF7E9D8DB54}" destId="{597734BC-CC6E-C140-A887-59ED1E14A9EC}" srcOrd="1" destOrd="0" parTransId="{8A6F95F8-450F-A34B-8F8C-998E7D9486C1}" sibTransId="{4E55BBDC-FFCE-FD41-9B35-0D6FF2FBDD0C}"/>
    <dgm:cxn modelId="{2500C5FC-4FCF-6D4B-80D3-1E036E45B3C4}" type="presOf" srcId="{1DBFCB7B-65BC-C647-83CF-015D1F84694D}" destId="{6E26C09D-7AE2-C745-AEDC-B7B61B7A8C61}" srcOrd="0" destOrd="0" presId="urn:microsoft.com/office/officeart/2005/8/layout/cycle5"/>
    <dgm:cxn modelId="{3609E6F6-5996-CE41-9F70-CCA00C2611E5}" type="presOf" srcId="{D0F84B09-9CFE-494B-82C7-D6795623CCDF}" destId="{6701450A-3852-F44B-A6F6-ABAA45D974F6}" srcOrd="0" destOrd="0" presId="urn:microsoft.com/office/officeart/2005/8/layout/cycle5"/>
    <dgm:cxn modelId="{055ED3A4-554E-664E-B39E-14C4552B75CD}" type="presOf" srcId="{D6A56C24-8901-1245-A704-5F61C99DC683}" destId="{283FA607-6E00-864B-87C3-B9CD37C41037}" srcOrd="0" destOrd="0" presId="urn:microsoft.com/office/officeart/2005/8/layout/cycle5"/>
    <dgm:cxn modelId="{3E11CD65-C911-CB42-ACB0-BEDADCA8F7C8}" type="presOf" srcId="{4E55BBDC-FFCE-FD41-9B35-0D6FF2FBDD0C}" destId="{63E4134C-8AF8-DC4A-B8C9-561012B64862}" srcOrd="0" destOrd="0" presId="urn:microsoft.com/office/officeart/2005/8/layout/cycle5"/>
    <dgm:cxn modelId="{E2F3800D-9F68-1E44-AE2A-BA7CB0F11B0A}" type="presOf" srcId="{23EB1263-4F71-404B-B4CB-152DC4CF2E38}" destId="{0680DBE4-CE9C-F740-A9A0-E9E5B158C19B}" srcOrd="0" destOrd="0" presId="urn:microsoft.com/office/officeart/2005/8/layout/cycle5"/>
    <dgm:cxn modelId="{991B0E42-7833-294C-98FB-B31912DE5E00}" type="presOf" srcId="{FD53B1AB-AE98-4547-8FDE-A014E610FBCB}" destId="{B073932B-A603-BB42-AFB1-991E2E1C1DE4}" srcOrd="0" destOrd="0" presId="urn:microsoft.com/office/officeart/2005/8/layout/cycle5"/>
    <dgm:cxn modelId="{6E9FC16F-C7B1-4C4A-BE20-9B892C3B1E7E}" srcId="{173DA774-E0C5-5948-9AC3-3CF7E9D8DB54}" destId="{D0F84B09-9CFE-494B-82C7-D6795623CCDF}" srcOrd="3" destOrd="0" parTransId="{091AAF00-C48B-1949-9219-5C50B665BA0B}" sibTransId="{FD53B1AB-AE98-4547-8FDE-A014E610FBCB}"/>
    <dgm:cxn modelId="{9592C184-33FA-AE4E-A70B-B6BAFABB88E3}" srcId="{173DA774-E0C5-5948-9AC3-3CF7E9D8DB54}" destId="{72ECB8D3-13EA-1142-A3DF-496284FEB72A}" srcOrd="0" destOrd="0" parTransId="{93023AC9-B62A-B640-8E60-D10134CB797A}" sibTransId="{1DBFCB7B-65BC-C647-83CF-015D1F84694D}"/>
    <dgm:cxn modelId="{1CC0C747-E5DB-1645-8448-7EF187855031}" type="presParOf" srcId="{71071AC6-56CD-004E-901E-7A0C563620BA}" destId="{B319E1F2-E273-064B-B844-0C27E02EC9D9}" srcOrd="0" destOrd="0" presId="urn:microsoft.com/office/officeart/2005/8/layout/cycle5"/>
    <dgm:cxn modelId="{FC82F002-6611-5341-9DC5-AFC952C4FB5E}" type="presParOf" srcId="{71071AC6-56CD-004E-901E-7A0C563620BA}" destId="{83ECD4AD-D141-1A4D-B6EA-3B4DB2E15C97}" srcOrd="1" destOrd="0" presId="urn:microsoft.com/office/officeart/2005/8/layout/cycle5"/>
    <dgm:cxn modelId="{239CD09B-C4C9-CC45-AE17-524AABB4BB92}" type="presParOf" srcId="{71071AC6-56CD-004E-901E-7A0C563620BA}" destId="{6E26C09D-7AE2-C745-AEDC-B7B61B7A8C61}" srcOrd="2" destOrd="0" presId="urn:microsoft.com/office/officeart/2005/8/layout/cycle5"/>
    <dgm:cxn modelId="{706169F4-153C-DC4D-9EAD-0CC7AE5B0D5A}" type="presParOf" srcId="{71071AC6-56CD-004E-901E-7A0C563620BA}" destId="{FF508224-74DC-AC40-8DFC-0E6C93B5EB5E}" srcOrd="3" destOrd="0" presId="urn:microsoft.com/office/officeart/2005/8/layout/cycle5"/>
    <dgm:cxn modelId="{412EBE60-5A3F-E240-B74F-7C707C3E56CA}" type="presParOf" srcId="{71071AC6-56CD-004E-901E-7A0C563620BA}" destId="{DC95E5A9-0DAA-3B43-A1AF-2DB828F87C75}" srcOrd="4" destOrd="0" presId="urn:microsoft.com/office/officeart/2005/8/layout/cycle5"/>
    <dgm:cxn modelId="{ACBBE5A4-2BC7-D446-9572-3E85A0BA14CE}" type="presParOf" srcId="{71071AC6-56CD-004E-901E-7A0C563620BA}" destId="{63E4134C-8AF8-DC4A-B8C9-561012B64862}" srcOrd="5" destOrd="0" presId="urn:microsoft.com/office/officeart/2005/8/layout/cycle5"/>
    <dgm:cxn modelId="{A737FA25-641B-6445-A9BE-707A98464C3D}" type="presParOf" srcId="{71071AC6-56CD-004E-901E-7A0C563620BA}" destId="{283FA607-6E00-864B-87C3-B9CD37C41037}" srcOrd="6" destOrd="0" presId="urn:microsoft.com/office/officeart/2005/8/layout/cycle5"/>
    <dgm:cxn modelId="{4100DEEE-7D7D-9442-9BEC-90379857EC02}" type="presParOf" srcId="{71071AC6-56CD-004E-901E-7A0C563620BA}" destId="{C89C48BD-8F6C-AE4F-804D-39001B00DA12}" srcOrd="7" destOrd="0" presId="urn:microsoft.com/office/officeart/2005/8/layout/cycle5"/>
    <dgm:cxn modelId="{A0148851-4E1D-104C-9AD7-D66B87B7F8BE}" type="presParOf" srcId="{71071AC6-56CD-004E-901E-7A0C563620BA}" destId="{0680DBE4-CE9C-F740-A9A0-E9E5B158C19B}" srcOrd="8" destOrd="0" presId="urn:microsoft.com/office/officeart/2005/8/layout/cycle5"/>
    <dgm:cxn modelId="{0286A0DD-EB30-CA4F-9F4E-CDC53DE8D567}" type="presParOf" srcId="{71071AC6-56CD-004E-901E-7A0C563620BA}" destId="{6701450A-3852-F44B-A6F6-ABAA45D974F6}" srcOrd="9" destOrd="0" presId="urn:microsoft.com/office/officeart/2005/8/layout/cycle5"/>
    <dgm:cxn modelId="{CF7756EF-7E97-714E-9583-66BEAC19B2A2}" type="presParOf" srcId="{71071AC6-56CD-004E-901E-7A0C563620BA}" destId="{EF1679E7-F60C-2D48-AB00-471870265002}" srcOrd="10" destOrd="0" presId="urn:microsoft.com/office/officeart/2005/8/layout/cycle5"/>
    <dgm:cxn modelId="{256B2869-25AD-5D40-8885-FF99D97F5B76}" type="presParOf" srcId="{71071AC6-56CD-004E-901E-7A0C563620BA}" destId="{B073932B-A603-BB42-AFB1-991E2E1C1DE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84575A-F800-BE46-9CB4-ED3279FD4119}" type="doc">
      <dgm:prSet loTypeId="urn:microsoft.com/office/officeart/2005/8/layout/radial4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BBB528-CFB5-654D-8E2E-5658B773B2C4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Продвижение</a:t>
          </a:r>
          <a:endParaRPr lang="en-US" dirty="0">
            <a:solidFill>
              <a:srgbClr val="000000"/>
            </a:solidFill>
          </a:endParaRPr>
        </a:p>
      </dgm:t>
    </dgm:pt>
    <dgm:pt modelId="{F9A3C8CF-D7AA-B743-A605-67F1C3A44B6F}" type="parTrans" cxnId="{3FA12B22-92C6-9241-BEA5-5C3BFD229F5E}">
      <dgm:prSet/>
      <dgm:spPr/>
      <dgm:t>
        <a:bodyPr/>
        <a:lstStyle/>
        <a:p>
          <a:endParaRPr lang="en-US"/>
        </a:p>
      </dgm:t>
    </dgm:pt>
    <dgm:pt modelId="{D4C277E9-6F3B-C149-B2A2-85C22F373610}" type="sibTrans" cxnId="{3FA12B22-92C6-9241-BEA5-5C3BFD229F5E}">
      <dgm:prSet/>
      <dgm:spPr/>
      <dgm:t>
        <a:bodyPr/>
        <a:lstStyle/>
        <a:p>
          <a:endParaRPr lang="en-US"/>
        </a:p>
      </dgm:t>
    </dgm:pt>
    <dgm:pt modelId="{A3D29E06-B78F-9245-AAE9-6DB5E8ED474F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Маркетинговые сообщения</a:t>
          </a:r>
          <a:endParaRPr lang="en-US" dirty="0">
            <a:solidFill>
              <a:srgbClr val="000000"/>
            </a:solidFill>
          </a:endParaRPr>
        </a:p>
      </dgm:t>
    </dgm:pt>
    <dgm:pt modelId="{0D90B3FA-4C95-5B46-97C7-E893757DF88F}" type="parTrans" cxnId="{7272B308-7F2F-7044-8D51-D29BB60B1AC3}">
      <dgm:prSet/>
      <dgm:spPr/>
      <dgm:t>
        <a:bodyPr/>
        <a:lstStyle/>
        <a:p>
          <a:endParaRPr lang="en-US"/>
        </a:p>
      </dgm:t>
    </dgm:pt>
    <dgm:pt modelId="{F5704FAF-4754-154F-8135-4533A50763E7}" type="sibTrans" cxnId="{7272B308-7F2F-7044-8D51-D29BB60B1AC3}">
      <dgm:prSet/>
      <dgm:spPr/>
      <dgm:t>
        <a:bodyPr/>
        <a:lstStyle/>
        <a:p>
          <a:endParaRPr lang="en-US"/>
        </a:p>
      </dgm:t>
    </dgm:pt>
    <dgm:pt modelId="{210A4B30-8C37-534A-8946-1ADDF2B1C603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Ключевые продукты и услуги</a:t>
          </a:r>
          <a:endParaRPr lang="en-US" dirty="0">
            <a:solidFill>
              <a:srgbClr val="000000"/>
            </a:solidFill>
          </a:endParaRPr>
        </a:p>
      </dgm:t>
    </dgm:pt>
    <dgm:pt modelId="{2F2FEAF4-EA1C-8E4C-84F5-6E15CEF0A260}" type="parTrans" cxnId="{82AE5178-C2BF-2147-9316-B46D7BE23C98}">
      <dgm:prSet/>
      <dgm:spPr/>
      <dgm:t>
        <a:bodyPr/>
        <a:lstStyle/>
        <a:p>
          <a:endParaRPr lang="en-US"/>
        </a:p>
      </dgm:t>
    </dgm:pt>
    <dgm:pt modelId="{A49D6B0E-1EBB-A345-A9A7-BF9E3B1CAEDC}" type="sibTrans" cxnId="{82AE5178-C2BF-2147-9316-B46D7BE23C98}">
      <dgm:prSet/>
      <dgm:spPr/>
      <dgm:t>
        <a:bodyPr/>
        <a:lstStyle/>
        <a:p>
          <a:endParaRPr lang="en-US"/>
        </a:p>
      </dgm:t>
    </dgm:pt>
    <dgm:pt modelId="{ED6AF607-014E-A84D-9FBF-F38AAFC0E5E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PR-</a:t>
          </a:r>
          <a:r>
            <a:rPr lang="ru-RU" dirty="0" smtClean="0">
              <a:solidFill>
                <a:srgbClr val="000000"/>
              </a:solidFill>
            </a:rPr>
            <a:t>поводы</a:t>
          </a:r>
          <a:endParaRPr lang="en-US" dirty="0">
            <a:solidFill>
              <a:srgbClr val="000000"/>
            </a:solidFill>
          </a:endParaRPr>
        </a:p>
      </dgm:t>
    </dgm:pt>
    <dgm:pt modelId="{9402BFF8-9A18-BC48-839A-4585F7C71E36}" type="parTrans" cxnId="{ABE47003-12E3-9B4C-AB50-434AF273FADD}">
      <dgm:prSet/>
      <dgm:spPr/>
      <dgm:t>
        <a:bodyPr/>
        <a:lstStyle/>
        <a:p>
          <a:endParaRPr lang="en-US"/>
        </a:p>
      </dgm:t>
    </dgm:pt>
    <dgm:pt modelId="{02F685A5-DF6A-6741-B04A-89EC42B51905}" type="sibTrans" cxnId="{ABE47003-12E3-9B4C-AB50-434AF273FADD}">
      <dgm:prSet/>
      <dgm:spPr/>
      <dgm:t>
        <a:bodyPr/>
        <a:lstStyle/>
        <a:p>
          <a:endParaRPr lang="en-US"/>
        </a:p>
      </dgm:t>
    </dgm:pt>
    <dgm:pt modelId="{CF66D7AE-665C-E048-8169-123ADF73CE09}" type="pres">
      <dgm:prSet presAssocID="{CF84575A-F800-BE46-9CB4-ED3279FD41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7CAE5A-5D53-2643-9B0D-9DE5EE5A92C0}" type="pres">
      <dgm:prSet presAssocID="{11BBB528-CFB5-654D-8E2E-5658B773B2C4}" presName="centerShape" presStyleLbl="node0" presStyleIdx="0" presStyleCnt="1"/>
      <dgm:spPr/>
      <dgm:t>
        <a:bodyPr/>
        <a:lstStyle/>
        <a:p>
          <a:endParaRPr lang="en-US"/>
        </a:p>
      </dgm:t>
    </dgm:pt>
    <dgm:pt modelId="{7C34FC44-F7FA-F84F-AD4D-AFB1145003F0}" type="pres">
      <dgm:prSet presAssocID="{0D90B3FA-4C95-5B46-97C7-E893757DF88F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E66CFD0E-34DC-B040-9005-2133F4688BFB}" type="pres">
      <dgm:prSet presAssocID="{A3D29E06-B78F-9245-AAE9-6DB5E8ED47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D356C-CCE5-954E-9B54-02E2294DBE5D}" type="pres">
      <dgm:prSet presAssocID="{2F2FEAF4-EA1C-8E4C-84F5-6E15CEF0A26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9ABA7754-EA4E-F549-8E02-303E901E99A7}" type="pres">
      <dgm:prSet presAssocID="{210A4B30-8C37-534A-8946-1ADDF2B1C6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65D3D-EB7A-F641-90B1-D7B523A4DE9E}" type="pres">
      <dgm:prSet presAssocID="{9402BFF8-9A18-BC48-839A-4585F7C71E3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14D735E-64C4-7043-898D-147EA865C098}" type="pres">
      <dgm:prSet presAssocID="{ED6AF607-014E-A84D-9FBF-F38AAFC0E5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82F81F-201F-CF45-A895-AF90F698DF16}" type="presOf" srcId="{0D90B3FA-4C95-5B46-97C7-E893757DF88F}" destId="{7C34FC44-F7FA-F84F-AD4D-AFB1145003F0}" srcOrd="0" destOrd="0" presId="urn:microsoft.com/office/officeart/2005/8/layout/radial4"/>
    <dgm:cxn modelId="{82AE5178-C2BF-2147-9316-B46D7BE23C98}" srcId="{11BBB528-CFB5-654D-8E2E-5658B773B2C4}" destId="{210A4B30-8C37-534A-8946-1ADDF2B1C603}" srcOrd="1" destOrd="0" parTransId="{2F2FEAF4-EA1C-8E4C-84F5-6E15CEF0A260}" sibTransId="{A49D6B0E-1EBB-A345-A9A7-BF9E3B1CAEDC}"/>
    <dgm:cxn modelId="{3FA12B22-92C6-9241-BEA5-5C3BFD229F5E}" srcId="{CF84575A-F800-BE46-9CB4-ED3279FD4119}" destId="{11BBB528-CFB5-654D-8E2E-5658B773B2C4}" srcOrd="0" destOrd="0" parTransId="{F9A3C8CF-D7AA-B743-A605-67F1C3A44B6F}" sibTransId="{D4C277E9-6F3B-C149-B2A2-85C22F373610}"/>
    <dgm:cxn modelId="{BD1C27C2-2C51-D747-9BC8-4F8A6B39A438}" type="presOf" srcId="{A3D29E06-B78F-9245-AAE9-6DB5E8ED474F}" destId="{E66CFD0E-34DC-B040-9005-2133F4688BFB}" srcOrd="0" destOrd="0" presId="urn:microsoft.com/office/officeart/2005/8/layout/radial4"/>
    <dgm:cxn modelId="{FDB6BD5A-BBBA-3541-9814-ACF88AD01519}" type="presOf" srcId="{210A4B30-8C37-534A-8946-1ADDF2B1C603}" destId="{9ABA7754-EA4E-F549-8E02-303E901E99A7}" srcOrd="0" destOrd="0" presId="urn:microsoft.com/office/officeart/2005/8/layout/radial4"/>
    <dgm:cxn modelId="{ABE47003-12E3-9B4C-AB50-434AF273FADD}" srcId="{11BBB528-CFB5-654D-8E2E-5658B773B2C4}" destId="{ED6AF607-014E-A84D-9FBF-F38AAFC0E5ED}" srcOrd="2" destOrd="0" parTransId="{9402BFF8-9A18-BC48-839A-4585F7C71E36}" sibTransId="{02F685A5-DF6A-6741-B04A-89EC42B51905}"/>
    <dgm:cxn modelId="{7272B308-7F2F-7044-8D51-D29BB60B1AC3}" srcId="{11BBB528-CFB5-654D-8E2E-5658B773B2C4}" destId="{A3D29E06-B78F-9245-AAE9-6DB5E8ED474F}" srcOrd="0" destOrd="0" parTransId="{0D90B3FA-4C95-5B46-97C7-E893757DF88F}" sibTransId="{F5704FAF-4754-154F-8135-4533A50763E7}"/>
    <dgm:cxn modelId="{400BC00A-F527-0F4E-9F7D-C86EED93F442}" type="presOf" srcId="{CF84575A-F800-BE46-9CB4-ED3279FD4119}" destId="{CF66D7AE-665C-E048-8169-123ADF73CE09}" srcOrd="0" destOrd="0" presId="urn:microsoft.com/office/officeart/2005/8/layout/radial4"/>
    <dgm:cxn modelId="{60D00488-0AB2-2F4E-A916-ABD104FA2016}" type="presOf" srcId="{9402BFF8-9A18-BC48-839A-4585F7C71E36}" destId="{AFA65D3D-EB7A-F641-90B1-D7B523A4DE9E}" srcOrd="0" destOrd="0" presId="urn:microsoft.com/office/officeart/2005/8/layout/radial4"/>
    <dgm:cxn modelId="{C237F9B1-9C69-8847-9BA0-75CBEB4AE42E}" type="presOf" srcId="{11BBB528-CFB5-654D-8E2E-5658B773B2C4}" destId="{577CAE5A-5D53-2643-9B0D-9DE5EE5A92C0}" srcOrd="0" destOrd="0" presId="urn:microsoft.com/office/officeart/2005/8/layout/radial4"/>
    <dgm:cxn modelId="{F6DF1773-4373-7641-AF40-17219F30F1B2}" type="presOf" srcId="{2F2FEAF4-EA1C-8E4C-84F5-6E15CEF0A260}" destId="{864D356C-CCE5-954E-9B54-02E2294DBE5D}" srcOrd="0" destOrd="0" presId="urn:microsoft.com/office/officeart/2005/8/layout/radial4"/>
    <dgm:cxn modelId="{6F89C4AB-C627-6340-81A1-0E8D89AC58E5}" type="presOf" srcId="{ED6AF607-014E-A84D-9FBF-F38AAFC0E5ED}" destId="{E14D735E-64C4-7043-898D-147EA865C098}" srcOrd="0" destOrd="0" presId="urn:microsoft.com/office/officeart/2005/8/layout/radial4"/>
    <dgm:cxn modelId="{6809000A-B2A7-AE47-BA04-96808D6556B3}" type="presParOf" srcId="{CF66D7AE-665C-E048-8169-123ADF73CE09}" destId="{577CAE5A-5D53-2643-9B0D-9DE5EE5A92C0}" srcOrd="0" destOrd="0" presId="urn:microsoft.com/office/officeart/2005/8/layout/radial4"/>
    <dgm:cxn modelId="{D651AC8B-A9E1-B846-A5B6-E77247FF6C25}" type="presParOf" srcId="{CF66D7AE-665C-E048-8169-123ADF73CE09}" destId="{7C34FC44-F7FA-F84F-AD4D-AFB1145003F0}" srcOrd="1" destOrd="0" presId="urn:microsoft.com/office/officeart/2005/8/layout/radial4"/>
    <dgm:cxn modelId="{4500B703-657C-DC42-AEFF-1E59DC0A4D80}" type="presParOf" srcId="{CF66D7AE-665C-E048-8169-123ADF73CE09}" destId="{E66CFD0E-34DC-B040-9005-2133F4688BFB}" srcOrd="2" destOrd="0" presId="urn:microsoft.com/office/officeart/2005/8/layout/radial4"/>
    <dgm:cxn modelId="{9F358B1E-20C2-2D4B-AEC8-31896DB4C925}" type="presParOf" srcId="{CF66D7AE-665C-E048-8169-123ADF73CE09}" destId="{864D356C-CCE5-954E-9B54-02E2294DBE5D}" srcOrd="3" destOrd="0" presId="urn:microsoft.com/office/officeart/2005/8/layout/radial4"/>
    <dgm:cxn modelId="{E7784658-61DC-7040-AE71-72C742DF8E25}" type="presParOf" srcId="{CF66D7AE-665C-E048-8169-123ADF73CE09}" destId="{9ABA7754-EA4E-F549-8E02-303E901E99A7}" srcOrd="4" destOrd="0" presId="urn:microsoft.com/office/officeart/2005/8/layout/radial4"/>
    <dgm:cxn modelId="{E6AFDA57-E490-8849-816F-13CD7AC5B5C8}" type="presParOf" srcId="{CF66D7AE-665C-E048-8169-123ADF73CE09}" destId="{AFA65D3D-EB7A-F641-90B1-D7B523A4DE9E}" srcOrd="5" destOrd="0" presId="urn:microsoft.com/office/officeart/2005/8/layout/radial4"/>
    <dgm:cxn modelId="{C47256AD-64C2-D14D-AE18-AEA862B1D611}" type="presParOf" srcId="{CF66D7AE-665C-E048-8169-123ADF73CE09}" destId="{E14D735E-64C4-7043-898D-147EA865C09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A38C90-8C97-ED40-938E-02EDA240C498}" type="doc">
      <dgm:prSet loTypeId="urn:microsoft.com/office/officeart/2005/8/layout/vList5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066DD2-A792-2747-A1BC-C8F9B7303DC4}">
      <dgm:prSet phldrT="[Text]"/>
      <dgm:spPr>
        <a:solidFill>
          <a:schemeClr val="bg1">
            <a:lumMod val="65000"/>
          </a:schemeClr>
        </a:solidFill>
        <a:ln>
          <a:solidFill>
            <a:srgbClr val="7F7F7F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PR</a:t>
          </a:r>
          <a:endParaRPr lang="en-US" dirty="0">
            <a:solidFill>
              <a:srgbClr val="000000"/>
            </a:solidFill>
          </a:endParaRPr>
        </a:p>
      </dgm:t>
    </dgm:pt>
    <dgm:pt modelId="{D0CAE5F3-D6CF-5845-A588-20CA66C2DD82}" type="parTrans" cxnId="{2AF45FAF-3D3D-824D-A7CB-2F7F7ECA3411}">
      <dgm:prSet/>
      <dgm:spPr/>
      <dgm:t>
        <a:bodyPr/>
        <a:lstStyle/>
        <a:p>
          <a:endParaRPr lang="en-US"/>
        </a:p>
      </dgm:t>
    </dgm:pt>
    <dgm:pt modelId="{65BB70B8-FB65-7940-B961-752263E4DD6C}" type="sibTrans" cxnId="{2AF45FAF-3D3D-824D-A7CB-2F7F7ECA3411}">
      <dgm:prSet/>
      <dgm:spPr/>
      <dgm:t>
        <a:bodyPr/>
        <a:lstStyle/>
        <a:p>
          <a:endParaRPr lang="en-US"/>
        </a:p>
      </dgm:t>
    </dgm:pt>
    <dgm:pt modelId="{1939B658-1F22-854A-9E11-318254158EDF}">
      <dgm:prSet phldrT="[Text]"/>
      <dgm:spPr/>
      <dgm:t>
        <a:bodyPr/>
        <a:lstStyle/>
        <a:p>
          <a:r>
            <a:rPr lang="ru-RU" dirty="0" smtClean="0"/>
            <a:t>Использовать </a:t>
          </a:r>
          <a:r>
            <a:rPr lang="en-GB" dirty="0" smtClean="0"/>
            <a:t>PR-</a:t>
          </a:r>
          <a:r>
            <a:rPr lang="ru-RU" dirty="0" smtClean="0"/>
            <a:t>поводы для создания </a:t>
          </a:r>
          <a:r>
            <a:rPr lang="en-GB" dirty="0" smtClean="0"/>
            <a:t>SEO-</a:t>
          </a:r>
          <a:r>
            <a:rPr lang="ru-RU" dirty="0" smtClean="0"/>
            <a:t>текстов</a:t>
          </a:r>
          <a:r>
            <a:rPr lang="en-GB" dirty="0" smtClean="0"/>
            <a:t>.</a:t>
          </a:r>
          <a:r>
            <a:rPr lang="ru-RU" dirty="0" smtClean="0"/>
            <a:t> </a:t>
          </a:r>
          <a:endParaRPr lang="en-US" dirty="0"/>
        </a:p>
      </dgm:t>
    </dgm:pt>
    <dgm:pt modelId="{42C8283B-5C2F-664C-B979-BFCED49F773D}" type="parTrans" cxnId="{0C4582D1-652A-0341-B20C-C6CEBE957959}">
      <dgm:prSet/>
      <dgm:spPr/>
      <dgm:t>
        <a:bodyPr/>
        <a:lstStyle/>
        <a:p>
          <a:endParaRPr lang="en-US"/>
        </a:p>
      </dgm:t>
    </dgm:pt>
    <dgm:pt modelId="{339446BA-52C6-C44B-95FD-983BF2C1E6BA}" type="sibTrans" cxnId="{0C4582D1-652A-0341-B20C-C6CEBE957959}">
      <dgm:prSet/>
      <dgm:spPr/>
      <dgm:t>
        <a:bodyPr/>
        <a:lstStyle/>
        <a:p>
          <a:endParaRPr lang="en-US"/>
        </a:p>
      </dgm:t>
    </dgm:pt>
    <dgm:pt modelId="{3657DBC8-CF51-ED48-8EE4-08AD14115EE3}">
      <dgm:prSet phldrT="[Text]"/>
      <dgm:spPr/>
      <dgm:t>
        <a:bodyPr/>
        <a:lstStyle/>
        <a:p>
          <a:r>
            <a:rPr lang="ru-RU" dirty="0" smtClean="0"/>
            <a:t>Размещать </a:t>
          </a:r>
          <a:r>
            <a:rPr lang="en-GB" dirty="0" smtClean="0"/>
            <a:t>PR-</a:t>
          </a:r>
          <a:r>
            <a:rPr lang="ru-RU" dirty="0" smtClean="0"/>
            <a:t>материалы по </a:t>
          </a:r>
          <a:r>
            <a:rPr lang="en-GB" dirty="0" smtClean="0"/>
            <a:t>SEO-</a:t>
          </a:r>
          <a:r>
            <a:rPr lang="ru-RU" dirty="0" smtClean="0"/>
            <a:t>каналам</a:t>
          </a:r>
          <a:r>
            <a:rPr lang="en-GB" dirty="0" smtClean="0"/>
            <a:t>.</a:t>
          </a:r>
          <a:endParaRPr lang="en-US" dirty="0"/>
        </a:p>
      </dgm:t>
    </dgm:pt>
    <dgm:pt modelId="{9F0D29CC-1CD3-604D-AC47-6882D6B849A9}" type="parTrans" cxnId="{7D8B6B06-B3AF-AB4F-96C4-7874F5BC10F5}">
      <dgm:prSet/>
      <dgm:spPr/>
      <dgm:t>
        <a:bodyPr/>
        <a:lstStyle/>
        <a:p>
          <a:endParaRPr lang="en-US"/>
        </a:p>
      </dgm:t>
    </dgm:pt>
    <dgm:pt modelId="{D6441D09-5475-2C4F-93A8-9AE8D8A76439}" type="sibTrans" cxnId="{7D8B6B06-B3AF-AB4F-96C4-7874F5BC10F5}">
      <dgm:prSet/>
      <dgm:spPr/>
      <dgm:t>
        <a:bodyPr/>
        <a:lstStyle/>
        <a:p>
          <a:endParaRPr lang="en-US"/>
        </a:p>
      </dgm:t>
    </dgm:pt>
    <dgm:pt modelId="{CDF502D9-0D5C-B042-BF46-C41C90885F66}">
      <dgm:prSet phldrT="[Text]"/>
      <dgm:spPr>
        <a:solidFill>
          <a:schemeClr val="bg1">
            <a:lumMod val="65000"/>
          </a:schemeClr>
        </a:solidFill>
        <a:ln>
          <a:solidFill>
            <a:srgbClr val="7F7F7F"/>
          </a:solidFill>
        </a:ln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Маркетинг</a:t>
          </a:r>
          <a:endParaRPr lang="en-US" dirty="0">
            <a:solidFill>
              <a:srgbClr val="000000"/>
            </a:solidFill>
          </a:endParaRPr>
        </a:p>
      </dgm:t>
    </dgm:pt>
    <dgm:pt modelId="{E1DED2CD-EA9D-A84A-AFCD-E250757F6AF6}" type="parTrans" cxnId="{E612BC37-5034-E440-8FC9-C1F5548BB44E}">
      <dgm:prSet/>
      <dgm:spPr/>
      <dgm:t>
        <a:bodyPr/>
        <a:lstStyle/>
        <a:p>
          <a:endParaRPr lang="en-US"/>
        </a:p>
      </dgm:t>
    </dgm:pt>
    <dgm:pt modelId="{76857345-BD51-224A-90B1-B241AF878D11}" type="sibTrans" cxnId="{E612BC37-5034-E440-8FC9-C1F5548BB44E}">
      <dgm:prSet/>
      <dgm:spPr/>
      <dgm:t>
        <a:bodyPr/>
        <a:lstStyle/>
        <a:p>
          <a:endParaRPr lang="en-US"/>
        </a:p>
      </dgm:t>
    </dgm:pt>
    <dgm:pt modelId="{DBBA5345-619C-484F-A3CE-32F72532E0DF}">
      <dgm:prSet phldrT="[Text]"/>
      <dgm:spPr/>
      <dgm:t>
        <a:bodyPr/>
        <a:lstStyle/>
        <a:p>
          <a:r>
            <a:rPr lang="ru-RU" dirty="0" smtClean="0"/>
            <a:t>Обязательно сопоставлять рынки </a:t>
          </a:r>
          <a:r>
            <a:rPr lang="ru-RU" dirty="0" smtClean="0"/>
            <a:t>продвижения</a:t>
          </a:r>
          <a:r>
            <a:rPr lang="en-GB" dirty="0" smtClean="0"/>
            <a:t>.</a:t>
          </a:r>
          <a:endParaRPr lang="en-US" dirty="0"/>
        </a:p>
      </dgm:t>
    </dgm:pt>
    <dgm:pt modelId="{64803DBA-76C5-9D4D-8C5E-71EF1AF8B183}" type="parTrans" cxnId="{424E8618-6210-2B47-BC5E-60D5EB37B8AD}">
      <dgm:prSet/>
      <dgm:spPr/>
      <dgm:t>
        <a:bodyPr/>
        <a:lstStyle/>
        <a:p>
          <a:endParaRPr lang="en-US"/>
        </a:p>
      </dgm:t>
    </dgm:pt>
    <dgm:pt modelId="{19202D44-310B-9041-9F37-3ED9031ACE63}" type="sibTrans" cxnId="{424E8618-6210-2B47-BC5E-60D5EB37B8AD}">
      <dgm:prSet/>
      <dgm:spPr/>
      <dgm:t>
        <a:bodyPr/>
        <a:lstStyle/>
        <a:p>
          <a:endParaRPr lang="en-US"/>
        </a:p>
      </dgm:t>
    </dgm:pt>
    <dgm:pt modelId="{906A8602-FD8F-5C45-803F-3539B0EB6C73}">
      <dgm:prSet phldrT="[Text]"/>
      <dgm:spPr/>
      <dgm:t>
        <a:bodyPr/>
        <a:lstStyle/>
        <a:p>
          <a:r>
            <a:rPr lang="ru-RU" dirty="0" smtClean="0"/>
            <a:t>Транслировать самые важные маркетинговые сообщения по каналам </a:t>
          </a:r>
          <a:r>
            <a:rPr lang="en-GB" dirty="0" smtClean="0"/>
            <a:t>SEO </a:t>
          </a:r>
          <a:r>
            <a:rPr lang="ru-RU" dirty="0" smtClean="0"/>
            <a:t>и контекстной </a:t>
          </a:r>
          <a:r>
            <a:rPr lang="ru-RU" dirty="0" smtClean="0"/>
            <a:t>рекламы</a:t>
          </a:r>
          <a:r>
            <a:rPr lang="en-GB" dirty="0" smtClean="0"/>
            <a:t>.</a:t>
          </a:r>
          <a:endParaRPr lang="en-US" dirty="0"/>
        </a:p>
      </dgm:t>
    </dgm:pt>
    <dgm:pt modelId="{77CBC268-09C7-2B46-A5FC-8470E8658749}" type="parTrans" cxnId="{0DB2DA78-F640-B646-B322-5C4E764E0F39}">
      <dgm:prSet/>
      <dgm:spPr/>
      <dgm:t>
        <a:bodyPr/>
        <a:lstStyle/>
        <a:p>
          <a:endParaRPr lang="en-US"/>
        </a:p>
      </dgm:t>
    </dgm:pt>
    <dgm:pt modelId="{4EB927EA-3CEA-FC4F-ADD6-BFA7741A94C0}" type="sibTrans" cxnId="{0DB2DA78-F640-B646-B322-5C4E764E0F39}">
      <dgm:prSet/>
      <dgm:spPr/>
      <dgm:t>
        <a:bodyPr/>
        <a:lstStyle/>
        <a:p>
          <a:endParaRPr lang="en-US"/>
        </a:p>
      </dgm:t>
    </dgm:pt>
    <dgm:pt modelId="{8FF4BB41-E498-8D4A-B255-A37372FF5605}">
      <dgm:prSet phldrT="[Text]"/>
      <dgm:spPr>
        <a:solidFill>
          <a:schemeClr val="bg1">
            <a:lumMod val="65000"/>
          </a:schemeClr>
        </a:solidFill>
        <a:ln>
          <a:solidFill>
            <a:srgbClr val="7F7F7F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SEO</a:t>
          </a:r>
          <a:endParaRPr lang="en-US" dirty="0">
            <a:solidFill>
              <a:srgbClr val="000000"/>
            </a:solidFill>
          </a:endParaRPr>
        </a:p>
      </dgm:t>
    </dgm:pt>
    <dgm:pt modelId="{D7DE0BB9-09E2-624D-80ED-0780B2EAC16C}" type="parTrans" cxnId="{B0133F0A-63A8-034C-8E67-67D316C94CBD}">
      <dgm:prSet/>
      <dgm:spPr/>
      <dgm:t>
        <a:bodyPr/>
        <a:lstStyle/>
        <a:p>
          <a:endParaRPr lang="en-US"/>
        </a:p>
      </dgm:t>
    </dgm:pt>
    <dgm:pt modelId="{33D4BF7E-C616-6A46-9725-993087523E0D}" type="sibTrans" cxnId="{B0133F0A-63A8-034C-8E67-67D316C94CBD}">
      <dgm:prSet/>
      <dgm:spPr/>
      <dgm:t>
        <a:bodyPr/>
        <a:lstStyle/>
        <a:p>
          <a:endParaRPr lang="en-US"/>
        </a:p>
      </dgm:t>
    </dgm:pt>
    <dgm:pt modelId="{C604ACC2-F196-324C-B996-C9D807E4A0D3}">
      <dgm:prSet phldrT="[Text]"/>
      <dgm:spPr/>
      <dgm:t>
        <a:bodyPr/>
        <a:lstStyle/>
        <a:p>
          <a:r>
            <a:rPr lang="ru-RU" dirty="0" smtClean="0"/>
            <a:t>Выявлять наиболее перспективные площадки для контентного </a:t>
          </a:r>
          <a:r>
            <a:rPr lang="ru-RU" dirty="0" smtClean="0"/>
            <a:t>маркетинга</a:t>
          </a:r>
          <a:r>
            <a:rPr lang="en-GB" dirty="0" smtClean="0"/>
            <a:t>.</a:t>
          </a:r>
          <a:endParaRPr lang="en-US" dirty="0"/>
        </a:p>
      </dgm:t>
    </dgm:pt>
    <dgm:pt modelId="{74ABE2A5-BAD1-0E41-AEA5-3D371095D28A}" type="parTrans" cxnId="{4300E1EC-16FF-AA45-96DC-4997C3FBF0DC}">
      <dgm:prSet/>
      <dgm:spPr/>
      <dgm:t>
        <a:bodyPr/>
        <a:lstStyle/>
        <a:p>
          <a:endParaRPr lang="en-US"/>
        </a:p>
      </dgm:t>
    </dgm:pt>
    <dgm:pt modelId="{F8E6F87A-0B9E-F24A-A034-1D6D35AFC646}" type="sibTrans" cxnId="{4300E1EC-16FF-AA45-96DC-4997C3FBF0DC}">
      <dgm:prSet/>
      <dgm:spPr/>
      <dgm:t>
        <a:bodyPr/>
        <a:lstStyle/>
        <a:p>
          <a:endParaRPr lang="en-US"/>
        </a:p>
      </dgm:t>
    </dgm:pt>
    <dgm:pt modelId="{780ADB86-DDCC-2641-A375-B86D4EDFF60B}">
      <dgm:prSet phldrT="[Text]"/>
      <dgm:spPr/>
      <dgm:t>
        <a:bodyPr/>
        <a:lstStyle/>
        <a:p>
          <a:r>
            <a:rPr lang="ru-RU" dirty="0" smtClean="0"/>
            <a:t>Выявлять наиболее эффективные ключевые слова и посадочные </a:t>
          </a:r>
          <a:r>
            <a:rPr lang="ru-RU" dirty="0" smtClean="0"/>
            <a:t>страницы</a:t>
          </a:r>
          <a:r>
            <a:rPr lang="en-GB" dirty="0" smtClean="0"/>
            <a:t>.</a:t>
          </a:r>
          <a:endParaRPr lang="en-US" dirty="0"/>
        </a:p>
      </dgm:t>
    </dgm:pt>
    <dgm:pt modelId="{E28A67E9-14FC-CE4A-9B15-0AC7E57FA6B5}" type="parTrans" cxnId="{A8826691-F9D0-C44E-AAAB-870677DA96AC}">
      <dgm:prSet/>
      <dgm:spPr/>
      <dgm:t>
        <a:bodyPr/>
        <a:lstStyle/>
        <a:p>
          <a:endParaRPr lang="en-US"/>
        </a:p>
      </dgm:t>
    </dgm:pt>
    <dgm:pt modelId="{A4C2E3F4-D2B3-7544-BF6D-6C635203FED9}" type="sibTrans" cxnId="{A8826691-F9D0-C44E-AAAB-870677DA96AC}">
      <dgm:prSet/>
      <dgm:spPr/>
      <dgm:t>
        <a:bodyPr/>
        <a:lstStyle/>
        <a:p>
          <a:endParaRPr lang="en-US"/>
        </a:p>
      </dgm:t>
    </dgm:pt>
    <dgm:pt modelId="{DE9E3DF4-FF66-FA42-BD21-147373450D52}" type="pres">
      <dgm:prSet presAssocID="{25A38C90-8C97-ED40-938E-02EDA240C4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752E45-733E-E944-820D-9A879D44BF1A}" type="pres">
      <dgm:prSet presAssocID="{E1066DD2-A792-2747-A1BC-C8F9B7303DC4}" presName="linNode" presStyleCnt="0"/>
      <dgm:spPr/>
    </dgm:pt>
    <dgm:pt modelId="{3436780B-C320-1E4C-934B-2FC12258F71F}" type="pres">
      <dgm:prSet presAssocID="{E1066DD2-A792-2747-A1BC-C8F9B7303DC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1BB80-EDCC-EF41-BDA4-57C023372936}" type="pres">
      <dgm:prSet presAssocID="{E1066DD2-A792-2747-A1BC-C8F9B7303DC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764C3-923B-B449-8830-B0136F35BCE4}" type="pres">
      <dgm:prSet presAssocID="{65BB70B8-FB65-7940-B961-752263E4DD6C}" presName="sp" presStyleCnt="0"/>
      <dgm:spPr/>
    </dgm:pt>
    <dgm:pt modelId="{8A0DF57F-67EC-7041-B923-9CAD47737CD6}" type="pres">
      <dgm:prSet presAssocID="{CDF502D9-0D5C-B042-BF46-C41C90885F66}" presName="linNode" presStyleCnt="0"/>
      <dgm:spPr/>
    </dgm:pt>
    <dgm:pt modelId="{A30D656E-FA34-B545-956E-CEBF03300B11}" type="pres">
      <dgm:prSet presAssocID="{CDF502D9-0D5C-B042-BF46-C41C90885F6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62ADB-DE9A-C444-827A-627F76D5266F}" type="pres">
      <dgm:prSet presAssocID="{CDF502D9-0D5C-B042-BF46-C41C90885F6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A17E2-3870-1B4B-9346-92FA86CDF9FC}" type="pres">
      <dgm:prSet presAssocID="{76857345-BD51-224A-90B1-B241AF878D11}" presName="sp" presStyleCnt="0"/>
      <dgm:spPr/>
    </dgm:pt>
    <dgm:pt modelId="{57085943-4CA5-6E45-9422-9735C72BAF79}" type="pres">
      <dgm:prSet presAssocID="{8FF4BB41-E498-8D4A-B255-A37372FF5605}" presName="linNode" presStyleCnt="0"/>
      <dgm:spPr/>
    </dgm:pt>
    <dgm:pt modelId="{9DB4F08B-772C-EB4B-B141-59F08861862A}" type="pres">
      <dgm:prSet presAssocID="{8FF4BB41-E498-8D4A-B255-A37372FF560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C2785-4BE5-9E44-9951-BE84B36DA71B}" type="pres">
      <dgm:prSet presAssocID="{8FF4BB41-E498-8D4A-B255-A37372FF560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4582D1-652A-0341-B20C-C6CEBE957959}" srcId="{E1066DD2-A792-2747-A1BC-C8F9B7303DC4}" destId="{1939B658-1F22-854A-9E11-318254158EDF}" srcOrd="0" destOrd="0" parTransId="{42C8283B-5C2F-664C-B979-BFCED49F773D}" sibTransId="{339446BA-52C6-C44B-95FD-983BF2C1E6BA}"/>
    <dgm:cxn modelId="{2E061FED-FDAE-F84B-A3FC-2C7F8BFA9C8F}" type="presOf" srcId="{25A38C90-8C97-ED40-938E-02EDA240C498}" destId="{DE9E3DF4-FF66-FA42-BD21-147373450D52}" srcOrd="0" destOrd="0" presId="urn:microsoft.com/office/officeart/2005/8/layout/vList5"/>
    <dgm:cxn modelId="{3F722504-F4DC-7147-84B7-89CCA946AF68}" type="presOf" srcId="{1939B658-1F22-854A-9E11-318254158EDF}" destId="{5591BB80-EDCC-EF41-BDA4-57C023372936}" srcOrd="0" destOrd="0" presId="urn:microsoft.com/office/officeart/2005/8/layout/vList5"/>
    <dgm:cxn modelId="{424E8618-6210-2B47-BC5E-60D5EB37B8AD}" srcId="{CDF502D9-0D5C-B042-BF46-C41C90885F66}" destId="{DBBA5345-619C-484F-A3CE-32F72532E0DF}" srcOrd="0" destOrd="0" parTransId="{64803DBA-76C5-9D4D-8C5E-71EF1AF8B183}" sibTransId="{19202D44-310B-9041-9F37-3ED9031ACE63}"/>
    <dgm:cxn modelId="{B0133F0A-63A8-034C-8E67-67D316C94CBD}" srcId="{25A38C90-8C97-ED40-938E-02EDA240C498}" destId="{8FF4BB41-E498-8D4A-B255-A37372FF5605}" srcOrd="2" destOrd="0" parTransId="{D7DE0BB9-09E2-624D-80ED-0780B2EAC16C}" sibTransId="{33D4BF7E-C616-6A46-9725-993087523E0D}"/>
    <dgm:cxn modelId="{1386AA90-4C4E-004D-9D9E-93C7D5A3A5F5}" type="presOf" srcId="{C604ACC2-F196-324C-B996-C9D807E4A0D3}" destId="{869C2785-4BE5-9E44-9951-BE84B36DA71B}" srcOrd="0" destOrd="0" presId="urn:microsoft.com/office/officeart/2005/8/layout/vList5"/>
    <dgm:cxn modelId="{E612BC37-5034-E440-8FC9-C1F5548BB44E}" srcId="{25A38C90-8C97-ED40-938E-02EDA240C498}" destId="{CDF502D9-0D5C-B042-BF46-C41C90885F66}" srcOrd="1" destOrd="0" parTransId="{E1DED2CD-EA9D-A84A-AFCD-E250757F6AF6}" sibTransId="{76857345-BD51-224A-90B1-B241AF878D11}"/>
    <dgm:cxn modelId="{A8826691-F9D0-C44E-AAAB-870677DA96AC}" srcId="{8FF4BB41-E498-8D4A-B255-A37372FF5605}" destId="{780ADB86-DDCC-2641-A375-B86D4EDFF60B}" srcOrd="1" destOrd="0" parTransId="{E28A67E9-14FC-CE4A-9B15-0AC7E57FA6B5}" sibTransId="{A4C2E3F4-D2B3-7544-BF6D-6C635203FED9}"/>
    <dgm:cxn modelId="{39410308-7632-1941-A37E-8A9B085BFC3C}" type="presOf" srcId="{CDF502D9-0D5C-B042-BF46-C41C90885F66}" destId="{A30D656E-FA34-B545-956E-CEBF03300B11}" srcOrd="0" destOrd="0" presId="urn:microsoft.com/office/officeart/2005/8/layout/vList5"/>
    <dgm:cxn modelId="{2AF45FAF-3D3D-824D-A7CB-2F7F7ECA3411}" srcId="{25A38C90-8C97-ED40-938E-02EDA240C498}" destId="{E1066DD2-A792-2747-A1BC-C8F9B7303DC4}" srcOrd="0" destOrd="0" parTransId="{D0CAE5F3-D6CF-5845-A588-20CA66C2DD82}" sibTransId="{65BB70B8-FB65-7940-B961-752263E4DD6C}"/>
    <dgm:cxn modelId="{4300E1EC-16FF-AA45-96DC-4997C3FBF0DC}" srcId="{8FF4BB41-E498-8D4A-B255-A37372FF5605}" destId="{C604ACC2-F196-324C-B996-C9D807E4A0D3}" srcOrd="0" destOrd="0" parTransId="{74ABE2A5-BAD1-0E41-AEA5-3D371095D28A}" sibTransId="{F8E6F87A-0B9E-F24A-A034-1D6D35AFC646}"/>
    <dgm:cxn modelId="{DA87785D-D1E2-9946-BA74-C5D0C2476C9E}" type="presOf" srcId="{780ADB86-DDCC-2641-A375-B86D4EDFF60B}" destId="{869C2785-4BE5-9E44-9951-BE84B36DA71B}" srcOrd="0" destOrd="1" presId="urn:microsoft.com/office/officeart/2005/8/layout/vList5"/>
    <dgm:cxn modelId="{B35BD033-A3B5-5740-BEE1-72E25972A394}" type="presOf" srcId="{3657DBC8-CF51-ED48-8EE4-08AD14115EE3}" destId="{5591BB80-EDCC-EF41-BDA4-57C023372936}" srcOrd="0" destOrd="1" presId="urn:microsoft.com/office/officeart/2005/8/layout/vList5"/>
    <dgm:cxn modelId="{0DB2DA78-F640-B646-B322-5C4E764E0F39}" srcId="{CDF502D9-0D5C-B042-BF46-C41C90885F66}" destId="{906A8602-FD8F-5C45-803F-3539B0EB6C73}" srcOrd="1" destOrd="0" parTransId="{77CBC268-09C7-2B46-A5FC-8470E8658749}" sibTransId="{4EB927EA-3CEA-FC4F-ADD6-BFA7741A94C0}"/>
    <dgm:cxn modelId="{913982C3-BBF7-8048-999C-1011BD7578F0}" type="presOf" srcId="{DBBA5345-619C-484F-A3CE-32F72532E0DF}" destId="{E5162ADB-DE9A-C444-827A-627F76D5266F}" srcOrd="0" destOrd="0" presId="urn:microsoft.com/office/officeart/2005/8/layout/vList5"/>
    <dgm:cxn modelId="{7D8B6B06-B3AF-AB4F-96C4-7874F5BC10F5}" srcId="{E1066DD2-A792-2747-A1BC-C8F9B7303DC4}" destId="{3657DBC8-CF51-ED48-8EE4-08AD14115EE3}" srcOrd="1" destOrd="0" parTransId="{9F0D29CC-1CD3-604D-AC47-6882D6B849A9}" sibTransId="{D6441D09-5475-2C4F-93A8-9AE8D8A76439}"/>
    <dgm:cxn modelId="{50D8E50E-80F7-A949-9ACF-223280E5CCBA}" type="presOf" srcId="{8FF4BB41-E498-8D4A-B255-A37372FF5605}" destId="{9DB4F08B-772C-EB4B-B141-59F08861862A}" srcOrd="0" destOrd="0" presId="urn:microsoft.com/office/officeart/2005/8/layout/vList5"/>
    <dgm:cxn modelId="{EE089A71-3328-2944-89E9-85864B0BC3B3}" type="presOf" srcId="{E1066DD2-A792-2747-A1BC-C8F9B7303DC4}" destId="{3436780B-C320-1E4C-934B-2FC12258F71F}" srcOrd="0" destOrd="0" presId="urn:microsoft.com/office/officeart/2005/8/layout/vList5"/>
    <dgm:cxn modelId="{D1D1B19C-3187-F644-845D-B40D02A6895D}" type="presOf" srcId="{906A8602-FD8F-5C45-803F-3539B0EB6C73}" destId="{E5162ADB-DE9A-C444-827A-627F76D5266F}" srcOrd="0" destOrd="1" presId="urn:microsoft.com/office/officeart/2005/8/layout/vList5"/>
    <dgm:cxn modelId="{76D47992-4D12-0645-BD3C-6ACABDA06D57}" type="presParOf" srcId="{DE9E3DF4-FF66-FA42-BD21-147373450D52}" destId="{6B752E45-733E-E944-820D-9A879D44BF1A}" srcOrd="0" destOrd="0" presId="urn:microsoft.com/office/officeart/2005/8/layout/vList5"/>
    <dgm:cxn modelId="{E540DD7C-B0B7-ED4B-BB25-0DE7ADD57745}" type="presParOf" srcId="{6B752E45-733E-E944-820D-9A879D44BF1A}" destId="{3436780B-C320-1E4C-934B-2FC12258F71F}" srcOrd="0" destOrd="0" presId="urn:microsoft.com/office/officeart/2005/8/layout/vList5"/>
    <dgm:cxn modelId="{E8757DFD-183B-3A42-B984-628231139CF2}" type="presParOf" srcId="{6B752E45-733E-E944-820D-9A879D44BF1A}" destId="{5591BB80-EDCC-EF41-BDA4-57C023372936}" srcOrd="1" destOrd="0" presId="urn:microsoft.com/office/officeart/2005/8/layout/vList5"/>
    <dgm:cxn modelId="{C340CE8F-77AA-0146-A66E-9D05DD245B11}" type="presParOf" srcId="{DE9E3DF4-FF66-FA42-BD21-147373450D52}" destId="{63C764C3-923B-B449-8830-B0136F35BCE4}" srcOrd="1" destOrd="0" presId="urn:microsoft.com/office/officeart/2005/8/layout/vList5"/>
    <dgm:cxn modelId="{8D22357F-048C-B145-AF2C-167733053515}" type="presParOf" srcId="{DE9E3DF4-FF66-FA42-BD21-147373450D52}" destId="{8A0DF57F-67EC-7041-B923-9CAD47737CD6}" srcOrd="2" destOrd="0" presId="urn:microsoft.com/office/officeart/2005/8/layout/vList5"/>
    <dgm:cxn modelId="{BD255086-9251-414C-81FD-18121B9F666C}" type="presParOf" srcId="{8A0DF57F-67EC-7041-B923-9CAD47737CD6}" destId="{A30D656E-FA34-B545-956E-CEBF03300B11}" srcOrd="0" destOrd="0" presId="urn:microsoft.com/office/officeart/2005/8/layout/vList5"/>
    <dgm:cxn modelId="{9DCDE753-4716-784A-B146-B34BF9DD96E7}" type="presParOf" srcId="{8A0DF57F-67EC-7041-B923-9CAD47737CD6}" destId="{E5162ADB-DE9A-C444-827A-627F76D5266F}" srcOrd="1" destOrd="0" presId="urn:microsoft.com/office/officeart/2005/8/layout/vList5"/>
    <dgm:cxn modelId="{EA817C09-06D8-B74B-B97F-A4B6C242AD1E}" type="presParOf" srcId="{DE9E3DF4-FF66-FA42-BD21-147373450D52}" destId="{2A0A17E2-3870-1B4B-9346-92FA86CDF9FC}" srcOrd="3" destOrd="0" presId="urn:microsoft.com/office/officeart/2005/8/layout/vList5"/>
    <dgm:cxn modelId="{34CF33D1-F565-2449-A47F-EB5B79AF3ACD}" type="presParOf" srcId="{DE9E3DF4-FF66-FA42-BD21-147373450D52}" destId="{57085943-4CA5-6E45-9422-9735C72BAF79}" srcOrd="4" destOrd="0" presId="urn:microsoft.com/office/officeart/2005/8/layout/vList5"/>
    <dgm:cxn modelId="{473CFF8C-61F0-A64F-B3E8-C5B4CCD0FDBA}" type="presParOf" srcId="{57085943-4CA5-6E45-9422-9735C72BAF79}" destId="{9DB4F08B-772C-EB4B-B141-59F08861862A}" srcOrd="0" destOrd="0" presId="urn:microsoft.com/office/officeart/2005/8/layout/vList5"/>
    <dgm:cxn modelId="{49DB5085-6E3E-1147-B8F4-E7011A888748}" type="presParOf" srcId="{57085943-4CA5-6E45-9422-9735C72BAF79}" destId="{869C2785-4BE5-9E44-9951-BE84B36DA7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73E547-D1F0-6C48-B98D-EAC3441CFCFA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DBC9E0-7497-F14C-A7B6-5A1EA3F676ED}">
      <dgm:prSet/>
      <dgm:spPr>
        <a:solidFill>
          <a:srgbClr val="A6A6A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</a:rPr>
            <a:t>Трафик </a:t>
          </a:r>
          <a:endParaRPr lang="ru-RU" dirty="0">
            <a:solidFill>
              <a:srgbClr val="000000"/>
            </a:solidFill>
          </a:endParaRPr>
        </a:p>
      </dgm:t>
    </dgm:pt>
    <dgm:pt modelId="{AF7D5DD9-B9AB-7C44-B352-52D46FDB06B4}" type="parTrans" cxnId="{2D70566A-CF69-9D43-B100-67AA0D2458F1}">
      <dgm:prSet/>
      <dgm:spPr/>
      <dgm:t>
        <a:bodyPr/>
        <a:lstStyle/>
        <a:p>
          <a:endParaRPr lang="en-US"/>
        </a:p>
      </dgm:t>
    </dgm:pt>
    <dgm:pt modelId="{FC405996-23C6-964D-9F73-C48521B44B3B}" type="sibTrans" cxnId="{2D70566A-CF69-9D43-B100-67AA0D2458F1}">
      <dgm:prSet/>
      <dgm:spPr/>
      <dgm:t>
        <a:bodyPr/>
        <a:lstStyle/>
        <a:p>
          <a:endParaRPr lang="en-US"/>
        </a:p>
      </dgm:t>
    </dgm:pt>
    <dgm:pt modelId="{024E4194-170F-FE43-9706-EFD0B7741E85}">
      <dgm:prSet/>
      <dgm:spPr>
        <a:solidFill>
          <a:srgbClr val="A6A6A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</a:rPr>
            <a:t>Конверсии</a:t>
          </a:r>
          <a:endParaRPr lang="ru-RU" dirty="0">
            <a:solidFill>
              <a:srgbClr val="000000"/>
            </a:solidFill>
          </a:endParaRPr>
        </a:p>
      </dgm:t>
    </dgm:pt>
    <dgm:pt modelId="{BA954956-331B-DC43-BCB0-8674ECC176C9}" type="parTrans" cxnId="{767BDB5B-9F4B-E34F-B4FE-F6C88FD3EB07}">
      <dgm:prSet/>
      <dgm:spPr/>
      <dgm:t>
        <a:bodyPr/>
        <a:lstStyle/>
        <a:p>
          <a:endParaRPr lang="en-US"/>
        </a:p>
      </dgm:t>
    </dgm:pt>
    <dgm:pt modelId="{E5CED40F-E790-134A-929C-850BA36EFAC8}" type="sibTrans" cxnId="{767BDB5B-9F4B-E34F-B4FE-F6C88FD3EB07}">
      <dgm:prSet/>
      <dgm:spPr/>
      <dgm:t>
        <a:bodyPr/>
        <a:lstStyle/>
        <a:p>
          <a:endParaRPr lang="en-US"/>
        </a:p>
      </dgm:t>
    </dgm:pt>
    <dgm:pt modelId="{CFA7A54A-D43F-FC47-90FF-386640169F88}">
      <dgm:prSet/>
      <dgm:spPr>
        <a:solidFill>
          <a:srgbClr val="A6A6A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Продажи</a:t>
          </a:r>
          <a:endParaRPr lang="en-US" dirty="0">
            <a:solidFill>
              <a:srgbClr val="000000"/>
            </a:solidFill>
          </a:endParaRPr>
        </a:p>
      </dgm:t>
    </dgm:pt>
    <dgm:pt modelId="{DEC9C027-9A09-EB44-A074-3B28715FCAA3}" type="parTrans" cxnId="{9E22ACB2-2351-E549-AB9C-D330A2237E66}">
      <dgm:prSet/>
      <dgm:spPr/>
      <dgm:t>
        <a:bodyPr/>
        <a:lstStyle/>
        <a:p>
          <a:endParaRPr lang="en-US"/>
        </a:p>
      </dgm:t>
    </dgm:pt>
    <dgm:pt modelId="{39F8A134-F56F-3947-A3D9-3FD167F77084}" type="sibTrans" cxnId="{9E22ACB2-2351-E549-AB9C-D330A2237E66}">
      <dgm:prSet/>
      <dgm:spPr/>
      <dgm:t>
        <a:bodyPr/>
        <a:lstStyle/>
        <a:p>
          <a:endParaRPr lang="en-US"/>
        </a:p>
      </dgm:t>
    </dgm:pt>
    <dgm:pt modelId="{3F5DB771-796F-1C46-B4BD-04E8C73D13CD}" type="pres">
      <dgm:prSet presAssocID="{7373E547-D1F0-6C48-B98D-EAC3441CFCFA}" presName="cycle" presStyleCnt="0">
        <dgm:presLayoutVars>
          <dgm:dir/>
          <dgm:resizeHandles val="exact"/>
        </dgm:presLayoutVars>
      </dgm:prSet>
      <dgm:spPr/>
    </dgm:pt>
    <dgm:pt modelId="{9EE9ACC0-F8D7-1845-A5DB-4F507F5BB1B7}" type="pres">
      <dgm:prSet presAssocID="{03DBC9E0-7497-F14C-A7B6-5A1EA3F676ED}" presName="node" presStyleLbl="node1" presStyleIdx="0" presStyleCnt="3">
        <dgm:presLayoutVars>
          <dgm:bulletEnabled val="1"/>
        </dgm:presLayoutVars>
      </dgm:prSet>
      <dgm:spPr/>
    </dgm:pt>
    <dgm:pt modelId="{5B467163-DD5D-4F41-9032-078E23BB334F}" type="pres">
      <dgm:prSet presAssocID="{03DBC9E0-7497-F14C-A7B6-5A1EA3F676ED}" presName="spNode" presStyleCnt="0"/>
      <dgm:spPr/>
    </dgm:pt>
    <dgm:pt modelId="{41F3F9D1-AA31-F84E-9E1A-1D4E48DD6A80}" type="pres">
      <dgm:prSet presAssocID="{FC405996-23C6-964D-9F73-C48521B44B3B}" presName="sibTrans" presStyleLbl="sibTrans1D1" presStyleIdx="0" presStyleCnt="3"/>
      <dgm:spPr/>
    </dgm:pt>
    <dgm:pt modelId="{41381D12-2389-D948-BE42-8C97B172B61B}" type="pres">
      <dgm:prSet presAssocID="{024E4194-170F-FE43-9706-EFD0B7741E85}" presName="node" presStyleLbl="node1" presStyleIdx="1" presStyleCnt="3">
        <dgm:presLayoutVars>
          <dgm:bulletEnabled val="1"/>
        </dgm:presLayoutVars>
      </dgm:prSet>
      <dgm:spPr/>
    </dgm:pt>
    <dgm:pt modelId="{8A996FCC-247F-A84B-A05D-2B5DAE7E108B}" type="pres">
      <dgm:prSet presAssocID="{024E4194-170F-FE43-9706-EFD0B7741E85}" presName="spNode" presStyleCnt="0"/>
      <dgm:spPr/>
    </dgm:pt>
    <dgm:pt modelId="{749CCACF-4DB2-5646-B68D-00C5F7FC985A}" type="pres">
      <dgm:prSet presAssocID="{E5CED40F-E790-134A-929C-850BA36EFAC8}" presName="sibTrans" presStyleLbl="sibTrans1D1" presStyleIdx="1" presStyleCnt="3"/>
      <dgm:spPr/>
    </dgm:pt>
    <dgm:pt modelId="{12B0FAC7-D90F-964A-A05B-4DD83C36423A}" type="pres">
      <dgm:prSet presAssocID="{CFA7A54A-D43F-FC47-90FF-386640169F8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B10B6-A7D1-2B45-B52E-AF531B0754FF}" type="pres">
      <dgm:prSet presAssocID="{CFA7A54A-D43F-FC47-90FF-386640169F88}" presName="spNode" presStyleCnt="0"/>
      <dgm:spPr/>
    </dgm:pt>
    <dgm:pt modelId="{D010A5E5-8C5C-1840-932F-981C02BFC362}" type="pres">
      <dgm:prSet presAssocID="{39F8A134-F56F-3947-A3D9-3FD167F77084}" presName="sibTrans" presStyleLbl="sibTrans1D1" presStyleIdx="2" presStyleCnt="3"/>
      <dgm:spPr/>
    </dgm:pt>
  </dgm:ptLst>
  <dgm:cxnLst>
    <dgm:cxn modelId="{81F29262-4D81-0445-9F91-244078B82D38}" type="presOf" srcId="{7373E547-D1F0-6C48-B98D-EAC3441CFCFA}" destId="{3F5DB771-796F-1C46-B4BD-04E8C73D13CD}" srcOrd="0" destOrd="0" presId="urn:microsoft.com/office/officeart/2005/8/layout/cycle5"/>
    <dgm:cxn modelId="{0BFC4958-2EA5-084A-87F0-06641A09214C}" type="presOf" srcId="{CFA7A54A-D43F-FC47-90FF-386640169F88}" destId="{12B0FAC7-D90F-964A-A05B-4DD83C36423A}" srcOrd="0" destOrd="0" presId="urn:microsoft.com/office/officeart/2005/8/layout/cycle5"/>
    <dgm:cxn modelId="{744C6003-CEBA-CC49-B251-BC71C0857247}" type="presOf" srcId="{024E4194-170F-FE43-9706-EFD0B7741E85}" destId="{41381D12-2389-D948-BE42-8C97B172B61B}" srcOrd="0" destOrd="0" presId="urn:microsoft.com/office/officeart/2005/8/layout/cycle5"/>
    <dgm:cxn modelId="{0AA3F767-3046-B84F-A7E3-FE535DB168BC}" type="presOf" srcId="{39F8A134-F56F-3947-A3D9-3FD167F77084}" destId="{D010A5E5-8C5C-1840-932F-981C02BFC362}" srcOrd="0" destOrd="0" presId="urn:microsoft.com/office/officeart/2005/8/layout/cycle5"/>
    <dgm:cxn modelId="{767BDB5B-9F4B-E34F-B4FE-F6C88FD3EB07}" srcId="{7373E547-D1F0-6C48-B98D-EAC3441CFCFA}" destId="{024E4194-170F-FE43-9706-EFD0B7741E85}" srcOrd="1" destOrd="0" parTransId="{BA954956-331B-DC43-BCB0-8674ECC176C9}" sibTransId="{E5CED40F-E790-134A-929C-850BA36EFAC8}"/>
    <dgm:cxn modelId="{194DDCDF-59F7-944E-B3A3-FD6B6F556E66}" type="presOf" srcId="{FC405996-23C6-964D-9F73-C48521B44B3B}" destId="{41F3F9D1-AA31-F84E-9E1A-1D4E48DD6A80}" srcOrd="0" destOrd="0" presId="urn:microsoft.com/office/officeart/2005/8/layout/cycle5"/>
    <dgm:cxn modelId="{2D70566A-CF69-9D43-B100-67AA0D2458F1}" srcId="{7373E547-D1F0-6C48-B98D-EAC3441CFCFA}" destId="{03DBC9E0-7497-F14C-A7B6-5A1EA3F676ED}" srcOrd="0" destOrd="0" parTransId="{AF7D5DD9-B9AB-7C44-B352-52D46FDB06B4}" sibTransId="{FC405996-23C6-964D-9F73-C48521B44B3B}"/>
    <dgm:cxn modelId="{760466B5-9307-0C46-AFBB-911794684F59}" type="presOf" srcId="{03DBC9E0-7497-F14C-A7B6-5A1EA3F676ED}" destId="{9EE9ACC0-F8D7-1845-A5DB-4F507F5BB1B7}" srcOrd="0" destOrd="0" presId="urn:microsoft.com/office/officeart/2005/8/layout/cycle5"/>
    <dgm:cxn modelId="{4833DCF9-259A-5445-A259-B199E80C42A9}" type="presOf" srcId="{E5CED40F-E790-134A-929C-850BA36EFAC8}" destId="{749CCACF-4DB2-5646-B68D-00C5F7FC985A}" srcOrd="0" destOrd="0" presId="urn:microsoft.com/office/officeart/2005/8/layout/cycle5"/>
    <dgm:cxn modelId="{9E22ACB2-2351-E549-AB9C-D330A2237E66}" srcId="{7373E547-D1F0-6C48-B98D-EAC3441CFCFA}" destId="{CFA7A54A-D43F-FC47-90FF-386640169F88}" srcOrd="2" destOrd="0" parTransId="{DEC9C027-9A09-EB44-A074-3B28715FCAA3}" sibTransId="{39F8A134-F56F-3947-A3D9-3FD167F77084}"/>
    <dgm:cxn modelId="{8D6DD717-A9DB-8649-BDEE-CCFB6928EAD7}" type="presParOf" srcId="{3F5DB771-796F-1C46-B4BD-04E8C73D13CD}" destId="{9EE9ACC0-F8D7-1845-A5DB-4F507F5BB1B7}" srcOrd="0" destOrd="0" presId="urn:microsoft.com/office/officeart/2005/8/layout/cycle5"/>
    <dgm:cxn modelId="{5C5C6A79-C2F3-FA49-B139-0CE31C5149E1}" type="presParOf" srcId="{3F5DB771-796F-1C46-B4BD-04E8C73D13CD}" destId="{5B467163-DD5D-4F41-9032-078E23BB334F}" srcOrd="1" destOrd="0" presId="urn:microsoft.com/office/officeart/2005/8/layout/cycle5"/>
    <dgm:cxn modelId="{EE8653FC-F861-594D-AAAF-933DA369FD8A}" type="presParOf" srcId="{3F5DB771-796F-1C46-B4BD-04E8C73D13CD}" destId="{41F3F9D1-AA31-F84E-9E1A-1D4E48DD6A80}" srcOrd="2" destOrd="0" presId="urn:microsoft.com/office/officeart/2005/8/layout/cycle5"/>
    <dgm:cxn modelId="{45B08D4F-8901-214E-89C6-4970D32E715A}" type="presParOf" srcId="{3F5DB771-796F-1C46-B4BD-04E8C73D13CD}" destId="{41381D12-2389-D948-BE42-8C97B172B61B}" srcOrd="3" destOrd="0" presId="urn:microsoft.com/office/officeart/2005/8/layout/cycle5"/>
    <dgm:cxn modelId="{3958D0E0-1593-2841-8520-222BA0AC5A22}" type="presParOf" srcId="{3F5DB771-796F-1C46-B4BD-04E8C73D13CD}" destId="{8A996FCC-247F-A84B-A05D-2B5DAE7E108B}" srcOrd="4" destOrd="0" presId="urn:microsoft.com/office/officeart/2005/8/layout/cycle5"/>
    <dgm:cxn modelId="{197DCAB0-5DC9-984A-8CC5-543AFEAEC6E9}" type="presParOf" srcId="{3F5DB771-796F-1C46-B4BD-04E8C73D13CD}" destId="{749CCACF-4DB2-5646-B68D-00C5F7FC985A}" srcOrd="5" destOrd="0" presId="urn:microsoft.com/office/officeart/2005/8/layout/cycle5"/>
    <dgm:cxn modelId="{449B2D48-5A54-1E47-833E-18D08ECF635D}" type="presParOf" srcId="{3F5DB771-796F-1C46-B4BD-04E8C73D13CD}" destId="{12B0FAC7-D90F-964A-A05B-4DD83C36423A}" srcOrd="6" destOrd="0" presId="urn:microsoft.com/office/officeart/2005/8/layout/cycle5"/>
    <dgm:cxn modelId="{FA4C8A84-D61F-AC40-9876-27A2B04F4F26}" type="presParOf" srcId="{3F5DB771-796F-1C46-B4BD-04E8C73D13CD}" destId="{292B10B6-A7D1-2B45-B52E-AF531B0754FF}" srcOrd="7" destOrd="0" presId="urn:microsoft.com/office/officeart/2005/8/layout/cycle5"/>
    <dgm:cxn modelId="{C69113BB-5626-854C-85FB-399A366E5D36}" type="presParOf" srcId="{3F5DB771-796F-1C46-B4BD-04E8C73D13CD}" destId="{D010A5E5-8C5C-1840-932F-981C02BFC36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87904-EF80-2F4E-A8FE-B76946F2C25B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FBE38-ACDC-9048-AD1C-8DE8360089D3}">
      <dsp:nvSpPr>
        <dsp:cNvPr id="0" name=""/>
        <dsp:cNvSpPr/>
      </dsp:nvSpPr>
      <dsp:spPr>
        <a:xfrm>
          <a:off x="249154" y="271557"/>
          <a:ext cx="1797974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C063B6-9534-E643-BE82-41823EE733CB}">
      <dsp:nvSpPr>
        <dsp:cNvPr id="0" name=""/>
        <dsp:cNvSpPr/>
      </dsp:nvSpPr>
      <dsp:spPr>
        <a:xfrm rot="10800000">
          <a:off x="249154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Планируем поездку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304448" y="2036683"/>
        <a:ext cx="1687386" cy="2433985"/>
      </dsp:txXfrm>
    </dsp:sp>
    <dsp:sp modelId="{365A0C82-996D-7844-87DE-2818ABD06A07}">
      <dsp:nvSpPr>
        <dsp:cNvPr id="0" name=""/>
        <dsp:cNvSpPr/>
      </dsp:nvSpPr>
      <dsp:spPr>
        <a:xfrm>
          <a:off x="2226926" y="271557"/>
          <a:ext cx="1797974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F62066-953D-2A47-BFA1-8292AB9A91DA}">
      <dsp:nvSpPr>
        <dsp:cNvPr id="0" name=""/>
        <dsp:cNvSpPr/>
      </dsp:nvSpPr>
      <dsp:spPr>
        <a:xfrm rot="10800000">
          <a:off x="2226926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</a:rPr>
            <a:t>Покупаем билеты</a:t>
          </a:r>
          <a:endParaRPr lang="en-US" sz="2000" kern="1200" dirty="0">
            <a:solidFill>
              <a:srgbClr val="000000"/>
            </a:solidFill>
          </a:endParaRPr>
        </a:p>
      </dsp:txBody>
      <dsp:txXfrm rot="10800000">
        <a:off x="2282220" y="2036683"/>
        <a:ext cx="1687386" cy="2433985"/>
      </dsp:txXfrm>
    </dsp:sp>
    <dsp:sp modelId="{6ACC0C11-EACF-9F4C-AEEC-9CDF7F2C931A}">
      <dsp:nvSpPr>
        <dsp:cNvPr id="0" name=""/>
        <dsp:cNvSpPr/>
      </dsp:nvSpPr>
      <dsp:spPr>
        <a:xfrm>
          <a:off x="4204698" y="271557"/>
          <a:ext cx="1797974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C76EC-EE59-E54F-8FAA-35B6BF418F7C}">
      <dsp:nvSpPr>
        <dsp:cNvPr id="0" name=""/>
        <dsp:cNvSpPr/>
      </dsp:nvSpPr>
      <dsp:spPr>
        <a:xfrm rot="10800000">
          <a:off x="4204698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</a:rPr>
            <a:t>В дороге</a:t>
          </a:r>
          <a:endParaRPr lang="en-US" sz="2000" kern="1200" dirty="0">
            <a:solidFill>
              <a:srgbClr val="000000"/>
            </a:solidFill>
          </a:endParaRPr>
        </a:p>
      </dsp:txBody>
      <dsp:txXfrm rot="10800000">
        <a:off x="4259992" y="2036683"/>
        <a:ext cx="1687386" cy="2433985"/>
      </dsp:txXfrm>
    </dsp:sp>
    <dsp:sp modelId="{F120CF2E-3391-7D4A-9AB5-67BCCB767CBB}">
      <dsp:nvSpPr>
        <dsp:cNvPr id="0" name=""/>
        <dsp:cNvSpPr/>
      </dsp:nvSpPr>
      <dsp:spPr>
        <a:xfrm>
          <a:off x="6182470" y="271557"/>
          <a:ext cx="1797974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5C2CB8-C23D-AC40-9E20-C18A8A6A1FDB}">
      <dsp:nvSpPr>
        <dsp:cNvPr id="0" name=""/>
        <dsp:cNvSpPr/>
      </dsp:nvSpPr>
      <dsp:spPr>
        <a:xfrm rot="10800000">
          <a:off x="6182470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</a:rPr>
            <a:t>Смотрим фотоальбом</a:t>
          </a:r>
          <a:endParaRPr lang="en-US" sz="2000" kern="1200" dirty="0">
            <a:solidFill>
              <a:srgbClr val="000000"/>
            </a:solidFill>
          </a:endParaRPr>
        </a:p>
      </dsp:txBody>
      <dsp:txXfrm rot="10800000">
        <a:off x="6237764" y="2036683"/>
        <a:ext cx="1687386" cy="2433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A2F44-5577-8B47-9729-A0461CEB0772}">
      <dsp:nvSpPr>
        <dsp:cNvPr id="0" name=""/>
        <dsp:cNvSpPr/>
      </dsp:nvSpPr>
      <dsp:spPr>
        <a:xfrm rot="10800000">
          <a:off x="1228486" y="1270"/>
          <a:ext cx="4053840" cy="829627"/>
        </a:xfrm>
        <a:prstGeom prst="homePlate">
          <a:avLst/>
        </a:prstGeom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84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0000"/>
              </a:solidFill>
            </a:rPr>
            <a:t>Четкие цели</a:t>
          </a:r>
          <a:endParaRPr lang="en-US" sz="2800" kern="1200" dirty="0">
            <a:solidFill>
              <a:srgbClr val="000000"/>
            </a:solidFill>
          </a:endParaRPr>
        </a:p>
      </dsp:txBody>
      <dsp:txXfrm rot="10800000">
        <a:off x="1435893" y="1270"/>
        <a:ext cx="3846433" cy="829627"/>
      </dsp:txXfrm>
    </dsp:sp>
    <dsp:sp modelId="{03EF2D1A-922E-DD48-9D99-8AA38442C25E}">
      <dsp:nvSpPr>
        <dsp:cNvPr id="0" name=""/>
        <dsp:cNvSpPr/>
      </dsp:nvSpPr>
      <dsp:spPr>
        <a:xfrm>
          <a:off x="813673" y="1270"/>
          <a:ext cx="829627" cy="8296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F7B3F2-0DAC-E246-B652-9DD3E51FAA4B}">
      <dsp:nvSpPr>
        <dsp:cNvPr id="0" name=""/>
        <dsp:cNvSpPr/>
      </dsp:nvSpPr>
      <dsp:spPr>
        <a:xfrm rot="10800000">
          <a:off x="1228486" y="1078547"/>
          <a:ext cx="4053840" cy="829627"/>
        </a:xfrm>
        <a:prstGeom prst="homePlate">
          <a:avLst/>
        </a:prstGeom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84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0000"/>
              </a:solidFill>
            </a:rPr>
            <a:t>Деньги</a:t>
          </a:r>
          <a:endParaRPr lang="en-US" sz="2800" kern="1200" dirty="0">
            <a:solidFill>
              <a:srgbClr val="000000"/>
            </a:solidFill>
          </a:endParaRPr>
        </a:p>
      </dsp:txBody>
      <dsp:txXfrm rot="10800000">
        <a:off x="1435893" y="1078547"/>
        <a:ext cx="3846433" cy="829627"/>
      </dsp:txXfrm>
    </dsp:sp>
    <dsp:sp modelId="{4B226299-0D0D-5742-B79D-26AAE7D89CB5}">
      <dsp:nvSpPr>
        <dsp:cNvPr id="0" name=""/>
        <dsp:cNvSpPr/>
      </dsp:nvSpPr>
      <dsp:spPr>
        <a:xfrm>
          <a:off x="813673" y="1078547"/>
          <a:ext cx="829627" cy="82962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57B913-C4A9-724D-8706-D24D4631D9F3}">
      <dsp:nvSpPr>
        <dsp:cNvPr id="0" name=""/>
        <dsp:cNvSpPr/>
      </dsp:nvSpPr>
      <dsp:spPr>
        <a:xfrm rot="10800000">
          <a:off x="1228486" y="2155825"/>
          <a:ext cx="4053840" cy="829627"/>
        </a:xfrm>
        <a:prstGeom prst="homePlate">
          <a:avLst/>
        </a:prstGeom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84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0000"/>
              </a:solidFill>
            </a:rPr>
            <a:t>Время	</a:t>
          </a:r>
          <a:endParaRPr lang="en-US" sz="2800" kern="1200" dirty="0">
            <a:solidFill>
              <a:srgbClr val="000000"/>
            </a:solidFill>
          </a:endParaRPr>
        </a:p>
      </dsp:txBody>
      <dsp:txXfrm rot="10800000">
        <a:off x="1435893" y="2155825"/>
        <a:ext cx="3846433" cy="829627"/>
      </dsp:txXfrm>
    </dsp:sp>
    <dsp:sp modelId="{D5B20D40-CA76-B34D-B60A-CB45735A35CF}">
      <dsp:nvSpPr>
        <dsp:cNvPr id="0" name=""/>
        <dsp:cNvSpPr/>
      </dsp:nvSpPr>
      <dsp:spPr>
        <a:xfrm>
          <a:off x="813673" y="2155825"/>
          <a:ext cx="829627" cy="8296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5157D0-CEE1-BE4E-A60E-D2A687C86B23}">
      <dsp:nvSpPr>
        <dsp:cNvPr id="0" name=""/>
        <dsp:cNvSpPr/>
      </dsp:nvSpPr>
      <dsp:spPr>
        <a:xfrm rot="10800000">
          <a:off x="1228486" y="3233102"/>
          <a:ext cx="4053840" cy="829627"/>
        </a:xfrm>
        <a:prstGeom prst="homePlate">
          <a:avLst/>
        </a:prstGeom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84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0000"/>
              </a:solidFill>
            </a:rPr>
            <a:t>Технические ресурсы</a:t>
          </a:r>
          <a:endParaRPr lang="en-US" sz="2800" kern="1200" dirty="0">
            <a:solidFill>
              <a:srgbClr val="000000"/>
            </a:solidFill>
          </a:endParaRPr>
        </a:p>
      </dsp:txBody>
      <dsp:txXfrm rot="10800000">
        <a:off x="1435893" y="3233102"/>
        <a:ext cx="3846433" cy="829627"/>
      </dsp:txXfrm>
    </dsp:sp>
    <dsp:sp modelId="{071636E8-AF30-FF46-98EF-97A2A3BA0362}">
      <dsp:nvSpPr>
        <dsp:cNvPr id="0" name=""/>
        <dsp:cNvSpPr/>
      </dsp:nvSpPr>
      <dsp:spPr>
        <a:xfrm>
          <a:off x="813673" y="3233102"/>
          <a:ext cx="829627" cy="82962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88A42-897C-D147-9397-724A93FED48E}">
      <dsp:nvSpPr>
        <dsp:cNvPr id="0" name=""/>
        <dsp:cNvSpPr/>
      </dsp:nvSpPr>
      <dsp:spPr>
        <a:xfrm>
          <a:off x="0" y="0"/>
          <a:ext cx="5244428" cy="79292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rgbClr val="7F7F7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0000"/>
              </a:solidFill>
            </a:rPr>
            <a:t>Стратегия</a:t>
          </a:r>
          <a:endParaRPr lang="ru-RU" sz="2100" kern="1200" dirty="0">
            <a:solidFill>
              <a:srgbClr val="000000"/>
            </a:solidFill>
          </a:endParaRPr>
        </a:p>
      </dsp:txBody>
      <dsp:txXfrm>
        <a:off x="23224" y="23224"/>
        <a:ext cx="4321797" cy="746477"/>
      </dsp:txXfrm>
    </dsp:sp>
    <dsp:sp modelId="{25C8F690-750B-C04F-9493-03609B3F407B}">
      <dsp:nvSpPr>
        <dsp:cNvPr id="0" name=""/>
        <dsp:cNvSpPr/>
      </dsp:nvSpPr>
      <dsp:spPr>
        <a:xfrm>
          <a:off x="439220" y="937093"/>
          <a:ext cx="5244428" cy="79292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rgbClr val="7F7F7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solidFill>
                <a:srgbClr val="000000"/>
              </a:solidFill>
            </a:rPr>
            <a:t>Контент</a:t>
          </a:r>
          <a:endParaRPr lang="ru-RU" sz="2100" kern="1200">
            <a:solidFill>
              <a:srgbClr val="000000"/>
            </a:solidFill>
          </a:endParaRPr>
        </a:p>
      </dsp:txBody>
      <dsp:txXfrm>
        <a:off x="462444" y="960317"/>
        <a:ext cx="4243357" cy="746477"/>
      </dsp:txXfrm>
    </dsp:sp>
    <dsp:sp modelId="{95D395CF-044E-4044-AA3B-D8BBF9D13D50}">
      <dsp:nvSpPr>
        <dsp:cNvPr id="0" name=""/>
        <dsp:cNvSpPr/>
      </dsp:nvSpPr>
      <dsp:spPr>
        <a:xfrm>
          <a:off x="871886" y="1874187"/>
          <a:ext cx="5244428" cy="79292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rgbClr val="7F7F7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solidFill>
                <a:srgbClr val="000000"/>
              </a:solidFill>
            </a:rPr>
            <a:t>Техническая часть: внутренние факторы</a:t>
          </a:r>
          <a:endParaRPr lang="ru-RU" sz="2100" kern="1200">
            <a:solidFill>
              <a:srgbClr val="000000"/>
            </a:solidFill>
          </a:endParaRPr>
        </a:p>
      </dsp:txBody>
      <dsp:txXfrm>
        <a:off x="895110" y="1897411"/>
        <a:ext cx="4249913" cy="746477"/>
      </dsp:txXfrm>
    </dsp:sp>
    <dsp:sp modelId="{93A853B0-B8FA-9346-B743-7211869A881D}">
      <dsp:nvSpPr>
        <dsp:cNvPr id="0" name=""/>
        <dsp:cNvSpPr/>
      </dsp:nvSpPr>
      <dsp:spPr>
        <a:xfrm>
          <a:off x="1311106" y="2811280"/>
          <a:ext cx="5244428" cy="79292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rgbClr val="7F7F7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solidFill>
                <a:srgbClr val="000000"/>
              </a:solidFill>
            </a:rPr>
            <a:t>Грамотная работа со ссылочной массой</a:t>
          </a:r>
          <a:endParaRPr lang="ru-RU" sz="2100" kern="1200">
            <a:solidFill>
              <a:srgbClr val="000000"/>
            </a:solidFill>
          </a:endParaRPr>
        </a:p>
      </dsp:txBody>
      <dsp:txXfrm>
        <a:off x="1334330" y="2834504"/>
        <a:ext cx="4243357" cy="746477"/>
      </dsp:txXfrm>
    </dsp:sp>
    <dsp:sp modelId="{EA5A83E0-F6C8-0644-A18E-0C956FC18CB4}">
      <dsp:nvSpPr>
        <dsp:cNvPr id="0" name=""/>
        <dsp:cNvSpPr/>
      </dsp:nvSpPr>
      <dsp:spPr>
        <a:xfrm>
          <a:off x="4729026" y="607308"/>
          <a:ext cx="515401" cy="515401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844991" y="607308"/>
        <a:ext cx="283471" cy="387839"/>
      </dsp:txXfrm>
    </dsp:sp>
    <dsp:sp modelId="{904052D3-C0AC-894A-9480-E1F37C99B996}">
      <dsp:nvSpPr>
        <dsp:cNvPr id="0" name=""/>
        <dsp:cNvSpPr/>
      </dsp:nvSpPr>
      <dsp:spPr>
        <a:xfrm>
          <a:off x="5168247" y="1544402"/>
          <a:ext cx="515401" cy="515401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284212" y="1544402"/>
        <a:ext cx="283471" cy="387839"/>
      </dsp:txXfrm>
    </dsp:sp>
    <dsp:sp modelId="{3A88D272-7BD9-7942-8E2A-1E6DD952B356}">
      <dsp:nvSpPr>
        <dsp:cNvPr id="0" name=""/>
        <dsp:cNvSpPr/>
      </dsp:nvSpPr>
      <dsp:spPr>
        <a:xfrm>
          <a:off x="5600912" y="2481495"/>
          <a:ext cx="515401" cy="515401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716877" y="2481495"/>
        <a:ext cx="283471" cy="387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5E954-601A-224C-95B2-821CC1A6A98B}">
      <dsp:nvSpPr>
        <dsp:cNvPr id="0" name=""/>
        <dsp:cNvSpPr/>
      </dsp:nvSpPr>
      <dsp:spPr>
        <a:xfrm>
          <a:off x="392712" y="555488"/>
          <a:ext cx="7806989" cy="10922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436" tIns="45720" rIns="45720" bIns="4572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Стратегические:</a:t>
          </a:r>
          <a:endParaRPr lang="ru-RU" sz="14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Непонимание своей ЦА за рубежом.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Нечеткие цели.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Неправильное планирование ресурсов.</a:t>
          </a:r>
          <a:endParaRPr lang="ru-RU" sz="1200" kern="1200" dirty="0"/>
        </a:p>
      </dsp:txBody>
      <dsp:txXfrm>
        <a:off x="392712" y="555488"/>
        <a:ext cx="7806989" cy="1092252"/>
      </dsp:txXfrm>
    </dsp:sp>
    <dsp:sp modelId="{2071ED20-D6B7-8844-AE1A-EC99E75F20E4}">
      <dsp:nvSpPr>
        <dsp:cNvPr id="0" name=""/>
        <dsp:cNvSpPr/>
      </dsp:nvSpPr>
      <dsp:spPr>
        <a:xfrm>
          <a:off x="542443" y="202258"/>
          <a:ext cx="1260321" cy="12592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1E7EDD-F00C-C746-B281-139838680C2F}">
      <dsp:nvSpPr>
        <dsp:cNvPr id="0" name=""/>
        <dsp:cNvSpPr/>
      </dsp:nvSpPr>
      <dsp:spPr>
        <a:xfrm>
          <a:off x="392712" y="2259388"/>
          <a:ext cx="7806989" cy="10922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436" tIns="45720" rIns="45720" bIns="4572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Технические:</a:t>
          </a:r>
          <a:endParaRPr lang="ru-RU" sz="14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Отсутствие базовых SEO-элементов (</a:t>
          </a:r>
          <a:r>
            <a:rPr lang="ru-RU" sz="1200" kern="1200" dirty="0" err="1" smtClean="0"/>
            <a:t>robots.txt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sitemap.xml</a:t>
          </a:r>
          <a:r>
            <a:rPr lang="ru-RU" sz="1200" kern="1200" dirty="0" smtClean="0"/>
            <a:t>, мета-теги).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Отсутствие нормально работающих контактных форм.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Отсутствие грамотной страницы 404 ошибки, HTML-карты и </a:t>
          </a:r>
          <a:r>
            <a:rPr lang="ru-RU" sz="1200" kern="1200" dirty="0" err="1" smtClean="0"/>
            <a:t>тд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392712" y="2259388"/>
        <a:ext cx="7806989" cy="1092252"/>
      </dsp:txXfrm>
    </dsp:sp>
    <dsp:sp modelId="{A483883C-C9AF-C24D-8DBB-2D7F20522E9C}">
      <dsp:nvSpPr>
        <dsp:cNvPr id="0" name=""/>
        <dsp:cNvSpPr/>
      </dsp:nvSpPr>
      <dsp:spPr>
        <a:xfrm>
          <a:off x="542443" y="1906159"/>
          <a:ext cx="1260321" cy="125929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151F49-8C61-364E-9601-8F784DF91EF8}">
      <dsp:nvSpPr>
        <dsp:cNvPr id="0" name=""/>
        <dsp:cNvSpPr/>
      </dsp:nvSpPr>
      <dsp:spPr>
        <a:xfrm>
          <a:off x="392712" y="3963289"/>
          <a:ext cx="7806989" cy="10922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436" tIns="45720" rIns="45720" bIns="4572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Контентные:</a:t>
          </a:r>
          <a:endParaRPr lang="ru-RU" sz="14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Низкий уровень качества текстов.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Малое количество текстов на сайте.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Крайне низкая частота обновлений (новости, статьи).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Отсутствие</a:t>
          </a:r>
          <a:r>
            <a:rPr lang="en-US" sz="1200" kern="1200" dirty="0" smtClean="0"/>
            <a:t> call-to-action.</a:t>
          </a:r>
          <a:endParaRPr lang="en-US" sz="1200" kern="1200" dirty="0"/>
        </a:p>
      </dsp:txBody>
      <dsp:txXfrm>
        <a:off x="392712" y="3963289"/>
        <a:ext cx="7806989" cy="1092252"/>
      </dsp:txXfrm>
    </dsp:sp>
    <dsp:sp modelId="{294FEED7-0772-2F42-9DBD-D6DF48AE428B}">
      <dsp:nvSpPr>
        <dsp:cNvPr id="0" name=""/>
        <dsp:cNvSpPr/>
      </dsp:nvSpPr>
      <dsp:spPr>
        <a:xfrm>
          <a:off x="542443" y="3610059"/>
          <a:ext cx="1260321" cy="12592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7E34B-71E2-B540-9F12-0107E6A5AD3B}">
      <dsp:nvSpPr>
        <dsp:cNvPr id="0" name=""/>
        <dsp:cNvSpPr/>
      </dsp:nvSpPr>
      <dsp:spPr>
        <a:xfrm>
          <a:off x="3225958" y="0"/>
          <a:ext cx="4838937" cy="9827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Работающая короткая контактная форма</a:t>
          </a:r>
          <a:r>
            <a:rPr lang="en-GB" sz="1600" kern="1200" dirty="0" smtClean="0"/>
            <a:t>;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Отдельная форма для внутренних страниц и для страницы контактов.</a:t>
          </a:r>
          <a:endParaRPr lang="en-US" sz="1600" kern="1200" dirty="0"/>
        </a:p>
      </dsp:txBody>
      <dsp:txXfrm>
        <a:off x="3225958" y="122845"/>
        <a:ext cx="4470402" cy="737070"/>
      </dsp:txXfrm>
    </dsp:sp>
    <dsp:sp modelId="{4288A446-1F2F-8C4C-BCF9-E6FDBC1641E0}">
      <dsp:nvSpPr>
        <dsp:cNvPr id="0" name=""/>
        <dsp:cNvSpPr/>
      </dsp:nvSpPr>
      <dsp:spPr>
        <a:xfrm>
          <a:off x="0" y="0"/>
          <a:ext cx="3225958" cy="982760"/>
        </a:xfrm>
        <a:prstGeom prst="roundRect">
          <a:avLst/>
        </a:prstGeom>
        <a:solidFill>
          <a:srgbClr val="A6A6A6"/>
        </a:solidFill>
        <a:ln>
          <a:solidFill>
            <a:srgbClr val="7F7F7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Контактная форма</a:t>
          </a:r>
          <a:endParaRPr lang="ru-RU" sz="2600" kern="1200" dirty="0"/>
        </a:p>
      </dsp:txBody>
      <dsp:txXfrm>
        <a:off x="47974" y="47974"/>
        <a:ext cx="3130010" cy="886812"/>
      </dsp:txXfrm>
    </dsp:sp>
    <dsp:sp modelId="{1BE00656-B65C-C74B-A406-85EB0EA2339C}">
      <dsp:nvSpPr>
        <dsp:cNvPr id="0" name=""/>
        <dsp:cNvSpPr/>
      </dsp:nvSpPr>
      <dsp:spPr>
        <a:xfrm>
          <a:off x="3225958" y="1081036"/>
          <a:ext cx="4838937" cy="9827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Ссылка на страницу контактов/контактная форма на внутренних страницах</a:t>
          </a:r>
          <a:r>
            <a:rPr lang="en-GB" sz="1600" kern="1200" dirty="0" smtClean="0"/>
            <a:t>;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Понятные варианты способов контакта</a:t>
          </a:r>
          <a:r>
            <a:rPr lang="en-GB" sz="1600" kern="1200" dirty="0" smtClean="0"/>
            <a:t>.</a:t>
          </a:r>
          <a:endParaRPr lang="en-US" sz="1600" kern="1200" dirty="0"/>
        </a:p>
      </dsp:txBody>
      <dsp:txXfrm>
        <a:off x="3225958" y="1203881"/>
        <a:ext cx="4470402" cy="737070"/>
      </dsp:txXfrm>
    </dsp:sp>
    <dsp:sp modelId="{98371E6D-9E2B-B14F-AB7F-417D4D48FEFA}">
      <dsp:nvSpPr>
        <dsp:cNvPr id="0" name=""/>
        <dsp:cNvSpPr/>
      </dsp:nvSpPr>
      <dsp:spPr>
        <a:xfrm>
          <a:off x="0" y="1081036"/>
          <a:ext cx="3225958" cy="982760"/>
        </a:xfrm>
        <a:prstGeom prst="roundRect">
          <a:avLst/>
        </a:prstGeom>
        <a:solidFill>
          <a:srgbClr val="A6A6A6"/>
        </a:solidFill>
        <a:ln>
          <a:solidFill>
            <a:srgbClr val="7F7F7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Call-to-action</a:t>
          </a:r>
          <a:endParaRPr lang="ru-RU" sz="2600" kern="1200" dirty="0"/>
        </a:p>
      </dsp:txBody>
      <dsp:txXfrm>
        <a:off x="47974" y="1129010"/>
        <a:ext cx="3130010" cy="886812"/>
      </dsp:txXfrm>
    </dsp:sp>
    <dsp:sp modelId="{31E5BD9E-5AC4-CA49-A769-521CBBA8A0E4}">
      <dsp:nvSpPr>
        <dsp:cNvPr id="0" name=""/>
        <dsp:cNvSpPr/>
      </dsp:nvSpPr>
      <dsp:spPr>
        <a:xfrm>
          <a:off x="3225958" y="2162073"/>
          <a:ext cx="4838937" cy="9827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Условия сотрудничества/партнерства</a:t>
          </a:r>
          <a:r>
            <a:rPr lang="en-GB" sz="1600" kern="1200" dirty="0" smtClean="0"/>
            <a:t> –</a:t>
          </a:r>
          <a:r>
            <a:rPr lang="ru-RU" sz="1600" kern="1200" dirty="0" smtClean="0"/>
            <a:t> отдельным разделом/подразделом.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3225958" y="2284918"/>
        <a:ext cx="4470402" cy="737070"/>
      </dsp:txXfrm>
    </dsp:sp>
    <dsp:sp modelId="{B445AEB1-45C4-A441-B780-94BDDE1EC811}">
      <dsp:nvSpPr>
        <dsp:cNvPr id="0" name=""/>
        <dsp:cNvSpPr/>
      </dsp:nvSpPr>
      <dsp:spPr>
        <a:xfrm>
          <a:off x="0" y="2162073"/>
          <a:ext cx="3225958" cy="982760"/>
        </a:xfrm>
        <a:prstGeom prst="roundRect">
          <a:avLst/>
        </a:prstGeom>
        <a:solidFill>
          <a:srgbClr val="A6A6A6"/>
        </a:solidFill>
        <a:ln>
          <a:solidFill>
            <a:srgbClr val="7F7F7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Понятные варианты сотрудничества</a:t>
          </a:r>
          <a:endParaRPr lang="en-US" sz="2600" kern="1200" dirty="0"/>
        </a:p>
      </dsp:txBody>
      <dsp:txXfrm>
        <a:off x="47974" y="2210047"/>
        <a:ext cx="3130010" cy="8868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9E1F2-E273-064B-B844-0C27E02EC9D9}">
      <dsp:nvSpPr>
        <dsp:cNvPr id="0" name=""/>
        <dsp:cNvSpPr/>
      </dsp:nvSpPr>
      <dsp:spPr>
        <a:xfrm>
          <a:off x="3058957" y="2407"/>
          <a:ext cx="2366074" cy="1046843"/>
        </a:xfrm>
        <a:prstGeom prst="roundRect">
          <a:avLst/>
        </a:prstGeom>
        <a:solidFill>
          <a:srgbClr val="A6A6A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</a:rPr>
            <a:t>Постоянный контроль качества, проектная аналитика</a:t>
          </a:r>
          <a:endParaRPr lang="ru-RU" sz="1800" kern="1200" dirty="0">
            <a:solidFill>
              <a:srgbClr val="000000"/>
            </a:solidFill>
          </a:endParaRPr>
        </a:p>
      </dsp:txBody>
      <dsp:txXfrm>
        <a:off x="3110060" y="53510"/>
        <a:ext cx="2263868" cy="944637"/>
      </dsp:txXfrm>
    </dsp:sp>
    <dsp:sp modelId="{6E26C09D-7AE2-C745-AEDC-B7B61B7A8C61}">
      <dsp:nvSpPr>
        <dsp:cNvPr id="0" name=""/>
        <dsp:cNvSpPr/>
      </dsp:nvSpPr>
      <dsp:spPr>
        <a:xfrm>
          <a:off x="2513765" y="525829"/>
          <a:ext cx="3456457" cy="3456457"/>
        </a:xfrm>
        <a:custGeom>
          <a:avLst/>
          <a:gdLst/>
          <a:ahLst/>
          <a:cxnLst/>
          <a:rect l="0" t="0" r="0" b="0"/>
          <a:pathLst>
            <a:path>
              <a:moveTo>
                <a:pt x="3031958" y="593740"/>
              </a:moveTo>
              <a:arcTo wR="1728228" hR="1728228" stAng="19138237" swAng="10576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08224-74DC-AC40-8DFC-0E6C93B5EB5E}">
      <dsp:nvSpPr>
        <dsp:cNvPr id="0" name=""/>
        <dsp:cNvSpPr/>
      </dsp:nvSpPr>
      <dsp:spPr>
        <a:xfrm>
          <a:off x="4697648" y="1730636"/>
          <a:ext cx="2545149" cy="1046843"/>
        </a:xfrm>
        <a:prstGeom prst="roundRect">
          <a:avLst/>
        </a:prstGeom>
        <a:solidFill>
          <a:srgbClr val="A6A6A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</a:rPr>
            <a:t>Грамотная контентная политика</a:t>
          </a:r>
          <a:endParaRPr lang="ru-RU" sz="1800" kern="1200" dirty="0">
            <a:solidFill>
              <a:srgbClr val="000000"/>
            </a:solidFill>
          </a:endParaRPr>
        </a:p>
      </dsp:txBody>
      <dsp:txXfrm>
        <a:off x="4748751" y="1781739"/>
        <a:ext cx="2442943" cy="944637"/>
      </dsp:txXfrm>
    </dsp:sp>
    <dsp:sp modelId="{63E4134C-8AF8-DC4A-B8C9-561012B64862}">
      <dsp:nvSpPr>
        <dsp:cNvPr id="0" name=""/>
        <dsp:cNvSpPr/>
      </dsp:nvSpPr>
      <dsp:spPr>
        <a:xfrm>
          <a:off x="2513765" y="525829"/>
          <a:ext cx="3456457" cy="3456457"/>
        </a:xfrm>
        <a:custGeom>
          <a:avLst/>
          <a:gdLst/>
          <a:ahLst/>
          <a:cxnLst/>
          <a:rect l="0" t="0" r="0" b="0"/>
          <a:pathLst>
            <a:path>
              <a:moveTo>
                <a:pt x="3317952" y="2406133"/>
              </a:moveTo>
              <a:arcTo wR="1728228" hR="1728228" stAng="1385690" swAng="9996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FA607-6E00-864B-87C3-B9CD37C41037}">
      <dsp:nvSpPr>
        <dsp:cNvPr id="0" name=""/>
        <dsp:cNvSpPr/>
      </dsp:nvSpPr>
      <dsp:spPr>
        <a:xfrm>
          <a:off x="3024669" y="3458865"/>
          <a:ext cx="2434651" cy="1046843"/>
        </a:xfrm>
        <a:prstGeom prst="roundRect">
          <a:avLst/>
        </a:prstGeom>
        <a:solidFill>
          <a:srgbClr val="A6A6A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</a:rPr>
            <a:t>Работа с PR, маркетинговыми сообщениями</a:t>
          </a:r>
          <a:endParaRPr lang="ru-RU" sz="1800" kern="1200" dirty="0">
            <a:solidFill>
              <a:srgbClr val="000000"/>
            </a:solidFill>
          </a:endParaRPr>
        </a:p>
      </dsp:txBody>
      <dsp:txXfrm>
        <a:off x="3075772" y="3509968"/>
        <a:ext cx="2332445" cy="944637"/>
      </dsp:txXfrm>
    </dsp:sp>
    <dsp:sp modelId="{0680DBE4-CE9C-F740-A9A0-E9E5B158C19B}">
      <dsp:nvSpPr>
        <dsp:cNvPr id="0" name=""/>
        <dsp:cNvSpPr/>
      </dsp:nvSpPr>
      <dsp:spPr>
        <a:xfrm>
          <a:off x="2513765" y="525829"/>
          <a:ext cx="3456457" cy="3456457"/>
        </a:xfrm>
        <a:custGeom>
          <a:avLst/>
          <a:gdLst/>
          <a:ahLst/>
          <a:cxnLst/>
          <a:rect l="0" t="0" r="0" b="0"/>
          <a:pathLst>
            <a:path>
              <a:moveTo>
                <a:pt x="399604" y="2833458"/>
              </a:moveTo>
              <a:arcTo wR="1728228" hR="1728228" stAng="8414658" swAng="9996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1450A-3852-F44B-A6F6-ABAA45D974F6}">
      <dsp:nvSpPr>
        <dsp:cNvPr id="0" name=""/>
        <dsp:cNvSpPr/>
      </dsp:nvSpPr>
      <dsp:spPr>
        <a:xfrm>
          <a:off x="1269101" y="1730636"/>
          <a:ext cx="2489328" cy="1046843"/>
        </a:xfrm>
        <a:prstGeom prst="roundRect">
          <a:avLst/>
        </a:prstGeom>
        <a:solidFill>
          <a:srgbClr val="A6A6A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0000"/>
              </a:solidFill>
            </a:rPr>
            <a:t>Создание сайта-бренда</a:t>
          </a:r>
          <a:endParaRPr lang="ru-RU" sz="1800" kern="1200">
            <a:solidFill>
              <a:srgbClr val="000000"/>
            </a:solidFill>
          </a:endParaRPr>
        </a:p>
      </dsp:txBody>
      <dsp:txXfrm>
        <a:off x="1320204" y="1781739"/>
        <a:ext cx="2387122" cy="944637"/>
      </dsp:txXfrm>
    </dsp:sp>
    <dsp:sp modelId="{B073932B-A603-BB42-AFB1-991E2E1C1DE4}">
      <dsp:nvSpPr>
        <dsp:cNvPr id="0" name=""/>
        <dsp:cNvSpPr/>
      </dsp:nvSpPr>
      <dsp:spPr>
        <a:xfrm>
          <a:off x="2513765" y="525829"/>
          <a:ext cx="3456457" cy="3456457"/>
        </a:xfrm>
        <a:custGeom>
          <a:avLst/>
          <a:gdLst/>
          <a:ahLst/>
          <a:cxnLst/>
          <a:rect l="0" t="0" r="0" b="0"/>
          <a:pathLst>
            <a:path>
              <a:moveTo>
                <a:pt x="142153" y="1041833"/>
              </a:moveTo>
              <a:arcTo wR="1728228" hR="1728228" stAng="12204072" swAng="10576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CAE5A-5D53-2643-9B0D-9DE5EE5A92C0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</a:rPr>
            <a:t>Продвижение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416912" y="2539008"/>
        <a:ext cx="1262175" cy="1262175"/>
      </dsp:txXfrm>
    </dsp:sp>
    <dsp:sp modelId="{7C34FC44-F7FA-F84F-AD4D-AFB1145003F0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6CFD0E-34DC-B040-9005-2133F4688BFB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0000"/>
              </a:solidFill>
            </a:rPr>
            <a:t>Маркетинговые сообщения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199856" y="1103105"/>
        <a:ext cx="1616269" cy="1277122"/>
      </dsp:txXfrm>
    </dsp:sp>
    <dsp:sp modelId="{864D356C-CCE5-954E-9B54-02E2294DBE5D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BA7754-EA4E-F549-8E02-303E901E99A7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0000"/>
              </a:solidFill>
            </a:rPr>
            <a:t>Ключевые продукты и услуги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2239865" y="41144"/>
        <a:ext cx="1616269" cy="1277122"/>
      </dsp:txXfrm>
    </dsp:sp>
    <dsp:sp modelId="{AFA65D3D-EB7A-F641-90B1-D7B523A4DE9E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4D735E-64C4-7043-898D-147EA865C098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PR-</a:t>
          </a:r>
          <a:r>
            <a:rPr lang="ru-RU" sz="1700" kern="1200" dirty="0" smtClean="0">
              <a:solidFill>
                <a:srgbClr val="000000"/>
              </a:solidFill>
            </a:rPr>
            <a:t>поводы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4279873" y="1103105"/>
        <a:ext cx="1616269" cy="12771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1BB80-EDCC-EF41-BDA4-57C023372936}">
      <dsp:nvSpPr>
        <dsp:cNvPr id="0" name=""/>
        <dsp:cNvSpPr/>
      </dsp:nvSpPr>
      <dsp:spPr>
        <a:xfrm rot="5400000">
          <a:off x="4831815" y="-1801253"/>
          <a:ext cx="1206696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Использовать </a:t>
          </a:r>
          <a:r>
            <a:rPr lang="en-GB" sz="1700" kern="1200" dirty="0" smtClean="0"/>
            <a:t>PR-</a:t>
          </a:r>
          <a:r>
            <a:rPr lang="ru-RU" sz="1700" kern="1200" dirty="0" smtClean="0"/>
            <a:t>поводы для создания </a:t>
          </a:r>
          <a:r>
            <a:rPr lang="en-GB" sz="1700" kern="1200" dirty="0" smtClean="0"/>
            <a:t>SEO-</a:t>
          </a:r>
          <a:r>
            <a:rPr lang="ru-RU" sz="1700" kern="1200" dirty="0" smtClean="0"/>
            <a:t>текстов</a:t>
          </a:r>
          <a:r>
            <a:rPr lang="en-GB" sz="1700" kern="1200" dirty="0" smtClean="0"/>
            <a:t>.</a:t>
          </a:r>
          <a:r>
            <a:rPr lang="ru-RU" sz="1700" kern="1200" dirty="0" smtClean="0"/>
            <a:t>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Размещать </a:t>
          </a:r>
          <a:r>
            <a:rPr lang="en-GB" sz="1700" kern="1200" dirty="0" smtClean="0"/>
            <a:t>PR-</a:t>
          </a:r>
          <a:r>
            <a:rPr lang="ru-RU" sz="1700" kern="1200" dirty="0" smtClean="0"/>
            <a:t>материалы по </a:t>
          </a:r>
          <a:r>
            <a:rPr lang="en-GB" sz="1700" kern="1200" dirty="0" smtClean="0"/>
            <a:t>SEO-</a:t>
          </a:r>
          <a:r>
            <a:rPr lang="ru-RU" sz="1700" kern="1200" dirty="0" smtClean="0"/>
            <a:t>каналам</a:t>
          </a:r>
          <a:r>
            <a:rPr lang="en-GB" sz="1700" kern="1200" dirty="0" smtClean="0"/>
            <a:t>.</a:t>
          </a:r>
          <a:endParaRPr lang="en-US" sz="1700" kern="1200" dirty="0"/>
        </a:p>
      </dsp:txBody>
      <dsp:txXfrm rot="-5400000">
        <a:off x="2877439" y="212029"/>
        <a:ext cx="5056542" cy="1088884"/>
      </dsp:txXfrm>
    </dsp:sp>
    <dsp:sp modelId="{3436780B-C320-1E4C-934B-2FC12258F71F}">
      <dsp:nvSpPr>
        <dsp:cNvPr id="0" name=""/>
        <dsp:cNvSpPr/>
      </dsp:nvSpPr>
      <dsp:spPr>
        <a:xfrm>
          <a:off x="0" y="2285"/>
          <a:ext cx="2877439" cy="1508370"/>
        </a:xfrm>
        <a:prstGeom prst="roundRect">
          <a:avLst/>
        </a:prstGeom>
        <a:solidFill>
          <a:schemeClr val="bg1">
            <a:lumMod val="65000"/>
          </a:schemeClr>
        </a:solidFill>
        <a:ln>
          <a:solidFill>
            <a:srgbClr val="7F7F7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rgbClr val="000000"/>
              </a:solidFill>
            </a:rPr>
            <a:t>PR</a:t>
          </a:r>
          <a:endParaRPr lang="en-US" sz="3900" kern="1200" dirty="0">
            <a:solidFill>
              <a:srgbClr val="000000"/>
            </a:solidFill>
          </a:endParaRPr>
        </a:p>
      </dsp:txBody>
      <dsp:txXfrm>
        <a:off x="73633" y="75918"/>
        <a:ext cx="2730173" cy="1361104"/>
      </dsp:txXfrm>
    </dsp:sp>
    <dsp:sp modelId="{E5162ADB-DE9A-C444-827A-627F76D5266F}">
      <dsp:nvSpPr>
        <dsp:cNvPr id="0" name=""/>
        <dsp:cNvSpPr/>
      </dsp:nvSpPr>
      <dsp:spPr>
        <a:xfrm rot="5400000">
          <a:off x="4831815" y="-217464"/>
          <a:ext cx="1206696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Обязательно сопоставлять рынки </a:t>
          </a:r>
          <a:r>
            <a:rPr lang="ru-RU" sz="1700" kern="1200" dirty="0" smtClean="0"/>
            <a:t>продвижения</a:t>
          </a:r>
          <a:r>
            <a:rPr lang="en-GB" sz="1700" kern="1200" dirty="0" smtClean="0"/>
            <a:t>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Транслировать самые важные маркетинговые сообщения по каналам </a:t>
          </a:r>
          <a:r>
            <a:rPr lang="en-GB" sz="1700" kern="1200" dirty="0" smtClean="0"/>
            <a:t>SEO </a:t>
          </a:r>
          <a:r>
            <a:rPr lang="ru-RU" sz="1700" kern="1200" dirty="0" smtClean="0"/>
            <a:t>и контекстной </a:t>
          </a:r>
          <a:r>
            <a:rPr lang="ru-RU" sz="1700" kern="1200" dirty="0" smtClean="0"/>
            <a:t>рекламы</a:t>
          </a:r>
          <a:r>
            <a:rPr lang="en-GB" sz="1700" kern="1200" dirty="0" smtClean="0"/>
            <a:t>.</a:t>
          </a:r>
          <a:endParaRPr lang="en-US" sz="1700" kern="1200" dirty="0"/>
        </a:p>
      </dsp:txBody>
      <dsp:txXfrm rot="-5400000">
        <a:off x="2877439" y="1795818"/>
        <a:ext cx="5056542" cy="1088884"/>
      </dsp:txXfrm>
    </dsp:sp>
    <dsp:sp modelId="{A30D656E-FA34-B545-956E-CEBF03300B11}">
      <dsp:nvSpPr>
        <dsp:cNvPr id="0" name=""/>
        <dsp:cNvSpPr/>
      </dsp:nvSpPr>
      <dsp:spPr>
        <a:xfrm>
          <a:off x="0" y="1586074"/>
          <a:ext cx="2877439" cy="1508370"/>
        </a:xfrm>
        <a:prstGeom prst="roundRect">
          <a:avLst/>
        </a:prstGeom>
        <a:solidFill>
          <a:schemeClr val="bg1">
            <a:lumMod val="65000"/>
          </a:schemeClr>
        </a:solidFill>
        <a:ln>
          <a:solidFill>
            <a:srgbClr val="7F7F7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000000"/>
              </a:solidFill>
            </a:rPr>
            <a:t>Маркетинг</a:t>
          </a:r>
          <a:endParaRPr lang="en-US" sz="3900" kern="1200" dirty="0">
            <a:solidFill>
              <a:srgbClr val="000000"/>
            </a:solidFill>
          </a:endParaRPr>
        </a:p>
      </dsp:txBody>
      <dsp:txXfrm>
        <a:off x="73633" y="1659707"/>
        <a:ext cx="2730173" cy="1361104"/>
      </dsp:txXfrm>
    </dsp:sp>
    <dsp:sp modelId="{869C2785-4BE5-9E44-9951-BE84B36DA71B}">
      <dsp:nvSpPr>
        <dsp:cNvPr id="0" name=""/>
        <dsp:cNvSpPr/>
      </dsp:nvSpPr>
      <dsp:spPr>
        <a:xfrm rot="5400000">
          <a:off x="4831815" y="1366325"/>
          <a:ext cx="1206696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Выявлять наиболее перспективные площадки для контентного </a:t>
          </a:r>
          <a:r>
            <a:rPr lang="ru-RU" sz="1700" kern="1200" dirty="0" smtClean="0"/>
            <a:t>маркетинга</a:t>
          </a:r>
          <a:r>
            <a:rPr lang="en-GB" sz="1700" kern="1200" dirty="0" smtClean="0"/>
            <a:t>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Выявлять наиболее эффективные ключевые слова и посадочные </a:t>
          </a:r>
          <a:r>
            <a:rPr lang="ru-RU" sz="1700" kern="1200" dirty="0" smtClean="0"/>
            <a:t>страницы</a:t>
          </a:r>
          <a:r>
            <a:rPr lang="en-GB" sz="1700" kern="1200" dirty="0" smtClean="0"/>
            <a:t>.</a:t>
          </a:r>
          <a:endParaRPr lang="en-US" sz="1700" kern="1200" dirty="0"/>
        </a:p>
      </dsp:txBody>
      <dsp:txXfrm rot="-5400000">
        <a:off x="2877439" y="3379607"/>
        <a:ext cx="5056542" cy="1088884"/>
      </dsp:txXfrm>
    </dsp:sp>
    <dsp:sp modelId="{9DB4F08B-772C-EB4B-B141-59F08861862A}">
      <dsp:nvSpPr>
        <dsp:cNvPr id="0" name=""/>
        <dsp:cNvSpPr/>
      </dsp:nvSpPr>
      <dsp:spPr>
        <a:xfrm>
          <a:off x="0" y="3169863"/>
          <a:ext cx="2877439" cy="1508370"/>
        </a:xfrm>
        <a:prstGeom prst="roundRect">
          <a:avLst/>
        </a:prstGeom>
        <a:solidFill>
          <a:schemeClr val="bg1">
            <a:lumMod val="65000"/>
          </a:schemeClr>
        </a:solidFill>
        <a:ln>
          <a:solidFill>
            <a:srgbClr val="7F7F7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rgbClr val="000000"/>
              </a:solidFill>
            </a:rPr>
            <a:t>SEO</a:t>
          </a:r>
          <a:endParaRPr lang="en-US" sz="3900" kern="1200" dirty="0">
            <a:solidFill>
              <a:srgbClr val="000000"/>
            </a:solidFill>
          </a:endParaRPr>
        </a:p>
      </dsp:txBody>
      <dsp:txXfrm>
        <a:off x="73633" y="3243496"/>
        <a:ext cx="2730173" cy="13611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9ACC0-F8D7-1845-A5DB-4F507F5BB1B7}">
      <dsp:nvSpPr>
        <dsp:cNvPr id="0" name=""/>
        <dsp:cNvSpPr/>
      </dsp:nvSpPr>
      <dsp:spPr>
        <a:xfrm>
          <a:off x="2197088" y="1485"/>
          <a:ext cx="1921103" cy="1248717"/>
        </a:xfrm>
        <a:prstGeom prst="roundRect">
          <a:avLst/>
        </a:prstGeom>
        <a:solidFill>
          <a:srgbClr val="A6A6A6"/>
        </a:solidFill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0000"/>
              </a:solidFill>
            </a:rPr>
            <a:t>Трафик </a:t>
          </a:r>
          <a:endParaRPr lang="ru-RU" sz="2700" kern="1200" dirty="0">
            <a:solidFill>
              <a:srgbClr val="000000"/>
            </a:solidFill>
          </a:endParaRPr>
        </a:p>
      </dsp:txBody>
      <dsp:txXfrm>
        <a:off x="2258045" y="62442"/>
        <a:ext cx="1799189" cy="1126803"/>
      </dsp:txXfrm>
    </dsp:sp>
    <dsp:sp modelId="{41F3F9D1-AA31-F84E-9E1A-1D4E48DD6A80}">
      <dsp:nvSpPr>
        <dsp:cNvPr id="0" name=""/>
        <dsp:cNvSpPr/>
      </dsp:nvSpPr>
      <dsp:spPr>
        <a:xfrm>
          <a:off x="1492699" y="625844"/>
          <a:ext cx="3329880" cy="3329880"/>
        </a:xfrm>
        <a:custGeom>
          <a:avLst/>
          <a:gdLst/>
          <a:ahLst/>
          <a:cxnLst/>
          <a:rect l="0" t="0" r="0" b="0"/>
          <a:pathLst>
            <a:path>
              <a:moveTo>
                <a:pt x="2883180" y="530076"/>
              </a:moveTo>
              <a:arcTo wR="1664940" hR="1664940" stAng="19021759" swAng="23014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81D12-2389-D948-BE42-8C97B172B61B}">
      <dsp:nvSpPr>
        <dsp:cNvPr id="0" name=""/>
        <dsp:cNvSpPr/>
      </dsp:nvSpPr>
      <dsp:spPr>
        <a:xfrm>
          <a:off x="3638968" y="2498895"/>
          <a:ext cx="1921103" cy="1248717"/>
        </a:xfrm>
        <a:prstGeom prst="roundRect">
          <a:avLst/>
        </a:prstGeom>
        <a:solidFill>
          <a:srgbClr val="A6A6A6"/>
        </a:solidFill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0000"/>
              </a:solidFill>
            </a:rPr>
            <a:t>Конверсии</a:t>
          </a:r>
          <a:endParaRPr lang="ru-RU" sz="2700" kern="1200" dirty="0">
            <a:solidFill>
              <a:srgbClr val="000000"/>
            </a:solidFill>
          </a:endParaRPr>
        </a:p>
      </dsp:txBody>
      <dsp:txXfrm>
        <a:off x="3699925" y="2559852"/>
        <a:ext cx="1799189" cy="1126803"/>
      </dsp:txXfrm>
    </dsp:sp>
    <dsp:sp modelId="{749CCACF-4DB2-5646-B68D-00C5F7FC985A}">
      <dsp:nvSpPr>
        <dsp:cNvPr id="0" name=""/>
        <dsp:cNvSpPr/>
      </dsp:nvSpPr>
      <dsp:spPr>
        <a:xfrm>
          <a:off x="1492699" y="625844"/>
          <a:ext cx="3329880" cy="3329880"/>
        </a:xfrm>
        <a:custGeom>
          <a:avLst/>
          <a:gdLst/>
          <a:ahLst/>
          <a:cxnLst/>
          <a:rect l="0" t="0" r="0" b="0"/>
          <a:pathLst>
            <a:path>
              <a:moveTo>
                <a:pt x="2175549" y="3249649"/>
              </a:moveTo>
              <a:arcTo wR="1664940" hR="1664940" stAng="4328432" swAng="21431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0FAC7-D90F-964A-A05B-4DD83C36423A}">
      <dsp:nvSpPr>
        <dsp:cNvPr id="0" name=""/>
        <dsp:cNvSpPr/>
      </dsp:nvSpPr>
      <dsp:spPr>
        <a:xfrm>
          <a:off x="755208" y="2498895"/>
          <a:ext cx="1921103" cy="1248717"/>
        </a:xfrm>
        <a:prstGeom prst="roundRect">
          <a:avLst/>
        </a:prstGeom>
        <a:solidFill>
          <a:srgbClr val="A6A6A6"/>
        </a:solidFill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0000"/>
              </a:solidFill>
            </a:rPr>
            <a:t>Продажи</a:t>
          </a:r>
          <a:endParaRPr lang="en-US" sz="2700" kern="1200" dirty="0">
            <a:solidFill>
              <a:srgbClr val="000000"/>
            </a:solidFill>
          </a:endParaRPr>
        </a:p>
      </dsp:txBody>
      <dsp:txXfrm>
        <a:off x="816165" y="2559852"/>
        <a:ext cx="1799189" cy="1126803"/>
      </dsp:txXfrm>
    </dsp:sp>
    <dsp:sp modelId="{D010A5E5-8C5C-1840-932F-981C02BFC362}">
      <dsp:nvSpPr>
        <dsp:cNvPr id="0" name=""/>
        <dsp:cNvSpPr/>
      </dsp:nvSpPr>
      <dsp:spPr>
        <a:xfrm>
          <a:off x="1492699" y="625844"/>
          <a:ext cx="3329880" cy="3329880"/>
        </a:xfrm>
        <a:custGeom>
          <a:avLst/>
          <a:gdLst/>
          <a:ahLst/>
          <a:cxnLst/>
          <a:rect l="0" t="0" r="0" b="0"/>
          <a:pathLst>
            <a:path>
              <a:moveTo>
                <a:pt x="5395" y="1531009"/>
              </a:moveTo>
              <a:arcTo wR="1664940" hR="1664940" stAng="11076837" swAng="23014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7EDF5-7082-9544-9FEF-CFA9CDA180EE}" type="datetimeFigureOut">
              <a:rPr lang="en-US" smtClean="0"/>
              <a:t>09/02/2014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66CDF-447A-6D46-968A-0C61A4AA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3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66CDF-447A-6D46-968A-0C61A4AA6A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7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C26-3D13-FE4B-8611-62E037001D59}" type="datetimeFigureOut">
              <a:rPr lang="en-US" smtClean="0"/>
              <a:t>09/02/2014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FE8F-6FBB-0F43-8F1F-BB7CB756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C26-3D13-FE4B-8611-62E037001D59}" type="datetimeFigureOut">
              <a:rPr lang="en-US" smtClean="0"/>
              <a:t>09/02/2014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FE8F-6FBB-0F43-8F1F-BB7CB756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9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C26-3D13-FE4B-8611-62E037001D59}" type="datetimeFigureOut">
              <a:rPr lang="en-US" smtClean="0"/>
              <a:t>09/02/2014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FE8F-6FBB-0F43-8F1F-BB7CB756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9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C26-3D13-FE4B-8611-62E037001D59}" type="datetimeFigureOut">
              <a:rPr lang="en-US" smtClean="0"/>
              <a:t>09/02/2014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FE8F-6FBB-0F43-8F1F-BB7CB756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C26-3D13-FE4B-8611-62E037001D59}" type="datetimeFigureOut">
              <a:rPr lang="en-US" smtClean="0"/>
              <a:t>09/02/2014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FE8F-6FBB-0F43-8F1F-BB7CB756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8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C26-3D13-FE4B-8611-62E037001D59}" type="datetimeFigureOut">
              <a:rPr lang="en-US" smtClean="0"/>
              <a:t>09/02/2014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FE8F-6FBB-0F43-8F1F-BB7CB756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0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C26-3D13-FE4B-8611-62E037001D59}" type="datetimeFigureOut">
              <a:rPr lang="en-US" smtClean="0"/>
              <a:t>09/02/2014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FE8F-6FBB-0F43-8F1F-BB7CB756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C26-3D13-FE4B-8611-62E037001D59}" type="datetimeFigureOut">
              <a:rPr lang="en-US" smtClean="0"/>
              <a:t>09/02/2014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FE8F-6FBB-0F43-8F1F-BB7CB756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4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C26-3D13-FE4B-8611-62E037001D59}" type="datetimeFigureOut">
              <a:rPr lang="en-US" smtClean="0"/>
              <a:t>09/02/2014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FE8F-6FBB-0F43-8F1F-BB7CB756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3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C26-3D13-FE4B-8611-62E037001D59}" type="datetimeFigureOut">
              <a:rPr lang="en-US" smtClean="0"/>
              <a:t>09/02/2014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FE8F-6FBB-0F43-8F1F-BB7CB756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9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C26-3D13-FE4B-8611-62E037001D59}" type="datetimeFigureOut">
              <a:rPr lang="en-US" smtClean="0"/>
              <a:t>09/02/2014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FE8F-6FBB-0F43-8F1F-BB7CB756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FC26-3D13-FE4B-8611-62E037001D59}" type="datetimeFigureOut">
              <a:rPr lang="en-US" smtClean="0"/>
              <a:t>09/02/2014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9FE8F-6FBB-0F43-8F1F-BB7CB756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6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brightnessContrast bright="22000" contrast="6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Западный экспресс: не опоздай!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4946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Людмила Киселева</a:t>
            </a:r>
            <a:r>
              <a:rPr lang="en-GB" dirty="0" smtClean="0">
                <a:solidFill>
                  <a:srgbClr val="000000"/>
                </a:solidFill>
              </a:rPr>
              <a:t>, IMCREDO</a:t>
            </a:r>
          </a:p>
        </p:txBody>
      </p:sp>
    </p:spTree>
    <p:extLst>
      <p:ext uri="{BB962C8B-B14F-4D97-AF65-F5344CB8AC3E}">
        <p14:creationId xmlns:p14="http://schemas.microsoft.com/office/powerpoint/2010/main" val="85339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конверсией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50296"/>
            <a:ext cx="8229600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Три простых способа повысить конверсию посетителей в запросы и заказы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86948016"/>
              </p:ext>
            </p:extLst>
          </p:nvPr>
        </p:nvGraphicFramePr>
        <p:xfrm>
          <a:off x="611560" y="2794986"/>
          <a:ext cx="8064896" cy="3144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hevron 8"/>
          <p:cNvSpPr/>
          <p:nvPr/>
        </p:nvSpPr>
        <p:spPr>
          <a:xfrm rot="5400000">
            <a:off x="4332112" y="6145777"/>
            <a:ext cx="649111" cy="649111"/>
          </a:xfrm>
          <a:prstGeom prst="chevron">
            <a:avLst/>
          </a:prstGeom>
          <a:gradFill flip="none" rotWithShape="1">
            <a:gsLst>
              <a:gs pos="42000">
                <a:srgbClr val="A6A6A6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3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Техническая составляющая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9BBB59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Исключительно важно привести сайт в порядок:</a:t>
            </a:r>
            <a:endParaRPr lang="en-GB" b="1" dirty="0" smtClean="0"/>
          </a:p>
          <a:p>
            <a:pPr marL="400050" lvl="1" indent="0">
              <a:buNone/>
            </a:pPr>
            <a:endParaRPr lang="ru-RU" dirty="0" smtClean="0"/>
          </a:p>
          <a:p>
            <a:pPr lvl="1" indent="-392400">
              <a:buFont typeface="Wingdings" charset="2"/>
              <a:buChar char="ü"/>
            </a:pPr>
            <a:r>
              <a:rPr lang="ru-RU" dirty="0" smtClean="0"/>
              <a:t>Обеспечить корректную индексацию</a:t>
            </a:r>
            <a:r>
              <a:rPr lang="en-GB" dirty="0" smtClean="0"/>
              <a:t>;</a:t>
            </a:r>
            <a:endParaRPr lang="ru-RU" dirty="0" smtClean="0"/>
          </a:p>
          <a:p>
            <a:pPr lvl="1" indent="-392400">
              <a:buFont typeface="Wingdings" charset="2"/>
              <a:buChar char="ü"/>
            </a:pPr>
            <a:r>
              <a:rPr lang="ru-RU" dirty="0" smtClean="0"/>
              <a:t>Тщательно проработать </a:t>
            </a:r>
            <a:r>
              <a:rPr lang="en-GB" dirty="0" err="1" smtClean="0"/>
              <a:t>robots.txt</a:t>
            </a:r>
            <a:r>
              <a:rPr lang="en-GB" dirty="0" smtClean="0"/>
              <a:t>;</a:t>
            </a:r>
          </a:p>
          <a:p>
            <a:pPr lvl="1" indent="-392400">
              <a:buFont typeface="Wingdings" charset="2"/>
              <a:buChar char="ü"/>
            </a:pPr>
            <a:r>
              <a:rPr lang="ru-RU" dirty="0" smtClean="0"/>
              <a:t>Скрупулезно прописать мета-теги</a:t>
            </a:r>
            <a:r>
              <a:rPr lang="en-GB" dirty="0" smtClean="0"/>
              <a:t>;</a:t>
            </a:r>
          </a:p>
          <a:p>
            <a:pPr lvl="1" indent="-392400">
              <a:buFont typeface="Wingdings" charset="2"/>
              <a:buChar char="ü"/>
            </a:pPr>
            <a:r>
              <a:rPr lang="ru-RU" dirty="0" smtClean="0"/>
              <a:t>Сделать внутреннюю перелинковку</a:t>
            </a:r>
            <a:r>
              <a:rPr lang="en-GB" dirty="0" smtClean="0"/>
              <a:t>.</a:t>
            </a:r>
            <a:endParaRPr lang="ru-RU" dirty="0" smtClean="0"/>
          </a:p>
        </p:txBody>
      </p:sp>
      <p:sp>
        <p:nvSpPr>
          <p:cNvPr id="4" name="Chevron 3"/>
          <p:cNvSpPr/>
          <p:nvPr/>
        </p:nvSpPr>
        <p:spPr>
          <a:xfrm rot="5400000">
            <a:off x="4332112" y="6178628"/>
            <a:ext cx="649111" cy="649111"/>
          </a:xfrm>
          <a:prstGeom prst="chevron">
            <a:avLst/>
          </a:prstGeom>
          <a:gradFill flip="none" rotWithShape="1">
            <a:gsLst>
              <a:gs pos="42000">
                <a:srgbClr val="A6A6A6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5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Внешние факторы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>
            <a:solidFill>
              <a:srgbClr val="9BBB59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Основные принципы работы с внешними факторами:</a:t>
            </a:r>
          </a:p>
          <a:p>
            <a:pPr marL="400050" lvl="1" indent="0">
              <a:buNone/>
            </a:pPr>
            <a:endParaRPr lang="ru-RU" dirty="0" smtClean="0"/>
          </a:p>
          <a:p>
            <a:pPr lvl="1"/>
            <a:r>
              <a:rPr lang="ru-RU" dirty="0" smtClean="0"/>
              <a:t>Разнообразное ссылочное портфолио</a:t>
            </a:r>
            <a:r>
              <a:rPr lang="en-GB" dirty="0"/>
              <a:t>;</a:t>
            </a:r>
            <a:endParaRPr lang="en-GB" dirty="0" smtClean="0"/>
          </a:p>
          <a:p>
            <a:pPr lvl="1"/>
            <a:r>
              <a:rPr lang="ru-RU" dirty="0" smtClean="0"/>
              <a:t>Сочетание </a:t>
            </a:r>
            <a:r>
              <a:rPr lang="ru-RU" dirty="0" err="1" smtClean="0"/>
              <a:t>анкорного</a:t>
            </a:r>
            <a:r>
              <a:rPr lang="ru-RU" dirty="0" smtClean="0"/>
              <a:t> и </a:t>
            </a:r>
            <a:r>
              <a:rPr lang="ru-RU" dirty="0" err="1" smtClean="0"/>
              <a:t>безанкорного</a:t>
            </a:r>
            <a:r>
              <a:rPr lang="ru-RU" dirty="0" smtClean="0"/>
              <a:t> продвижения</a:t>
            </a:r>
            <a:r>
              <a:rPr lang="en-GB" dirty="0" smtClean="0"/>
              <a:t>;</a:t>
            </a:r>
            <a:endParaRPr lang="ru-RU" dirty="0" smtClean="0"/>
          </a:p>
          <a:p>
            <a:pPr lvl="1"/>
            <a:r>
              <a:rPr lang="ru-RU" dirty="0" smtClean="0"/>
              <a:t>Только «белые» ссылки</a:t>
            </a:r>
            <a:r>
              <a:rPr lang="en-GB" dirty="0" smtClean="0"/>
              <a:t>;</a:t>
            </a:r>
            <a:endParaRPr lang="ru-RU" dirty="0" smtClean="0"/>
          </a:p>
          <a:p>
            <a:pPr lvl="1"/>
            <a:r>
              <a:rPr lang="ru-RU" dirty="0" smtClean="0"/>
              <a:t>Интеграция с маркетингом и </a:t>
            </a:r>
            <a:r>
              <a:rPr lang="en-GB" dirty="0" smtClean="0"/>
              <a:t>PR, </a:t>
            </a:r>
            <a:r>
              <a:rPr lang="ru-RU" dirty="0" smtClean="0"/>
              <a:t>формирование бренда</a:t>
            </a:r>
            <a:r>
              <a:rPr lang="en-GB" dirty="0" smtClean="0"/>
              <a:t>;</a:t>
            </a:r>
            <a:endParaRPr lang="ru-RU" dirty="0" smtClean="0"/>
          </a:p>
          <a:p>
            <a:pPr lvl="1"/>
            <a:r>
              <a:rPr lang="ru-RU" dirty="0" smtClean="0"/>
              <a:t>Обязательное включение социальных сигналов</a:t>
            </a:r>
            <a:r>
              <a:rPr lang="en-GB" dirty="0" smtClean="0"/>
              <a:t>;</a:t>
            </a:r>
            <a:endParaRPr lang="ru-RU" dirty="0" smtClean="0"/>
          </a:p>
          <a:p>
            <a:pPr lvl="1"/>
            <a:r>
              <a:rPr lang="ru-RU" dirty="0" smtClean="0"/>
              <a:t>Релевантность</a:t>
            </a:r>
            <a:r>
              <a:rPr lang="en-GB" dirty="0" smtClean="0"/>
              <a:t>;</a:t>
            </a:r>
            <a:endParaRPr lang="ru-RU" dirty="0" smtClean="0"/>
          </a:p>
          <a:p>
            <a:pPr lvl="1"/>
            <a:r>
              <a:rPr lang="ru-RU" dirty="0" err="1" smtClean="0"/>
              <a:t>Трастовость</a:t>
            </a:r>
            <a:r>
              <a:rPr lang="en-GB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8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975" y="274638"/>
            <a:ext cx="65588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дороге: максимизируем результат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084"/>
            <a:ext cx="7871648" cy="562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Список полезных действий: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274638"/>
            <a:ext cx="1521076" cy="1143000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47157454"/>
              </p:ext>
            </p:extLst>
          </p:nvPr>
        </p:nvGraphicFramePr>
        <p:xfrm>
          <a:off x="297459" y="2322711"/>
          <a:ext cx="8511900" cy="4508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486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Контроль качества, проектная аналитика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9BBB59"/>
            </a:solidFill>
            <a:prstDash val="dash"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Помимо стандартного набора действий по продвижению, необходимо:</a:t>
            </a:r>
          </a:p>
          <a:p>
            <a:pPr marL="0" indent="0">
              <a:buNone/>
            </a:pPr>
            <a:endParaRPr lang="ru-RU" dirty="0" smtClean="0"/>
          </a:p>
          <a:p>
            <a:pPr lvl="1">
              <a:buFont typeface="Wingdings" charset="2"/>
              <a:buChar char="ü"/>
            </a:pPr>
            <a:r>
              <a:rPr lang="ru-RU" dirty="0" smtClean="0"/>
              <a:t>Обеспечить постоянный контроль качества работ</a:t>
            </a:r>
            <a:r>
              <a:rPr lang="en-GB" dirty="0" smtClean="0"/>
              <a:t>;</a:t>
            </a:r>
            <a:endParaRPr lang="ru-RU" dirty="0" smtClean="0"/>
          </a:p>
          <a:p>
            <a:pPr lvl="1">
              <a:buFont typeface="Wingdings" charset="2"/>
              <a:buChar char="ü"/>
            </a:pPr>
            <a:r>
              <a:rPr lang="ru-RU" dirty="0" smtClean="0"/>
              <a:t>Поддерживать постоянную обратную связь;</a:t>
            </a:r>
          </a:p>
          <a:p>
            <a:pPr lvl="1">
              <a:buFont typeface="Wingdings" charset="2"/>
              <a:buChar char="ü"/>
            </a:pPr>
            <a:r>
              <a:rPr lang="ru-RU" dirty="0" smtClean="0"/>
              <a:t>Анализировать нишу, вести работы по низкочастотным словам;</a:t>
            </a:r>
          </a:p>
          <a:p>
            <a:pPr lvl="1">
              <a:buFont typeface="Wingdings" charset="2"/>
              <a:buChar char="ü"/>
            </a:pPr>
            <a:r>
              <a:rPr lang="ru-RU" dirty="0" smtClean="0"/>
              <a:t>Помимо внешних факторов, постоянно работать над внутренними факторами.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4332112" y="6167186"/>
            <a:ext cx="649111" cy="649111"/>
          </a:xfrm>
          <a:prstGeom prst="chevron">
            <a:avLst/>
          </a:prstGeom>
          <a:gradFill flip="none" rotWithShape="1">
            <a:gsLst>
              <a:gs pos="42000">
                <a:srgbClr val="A6A6A6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9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Важность контентной политики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>
            <a:solidFill>
              <a:srgbClr val="9BBB59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Способы получения полезного и интересного контента:</a:t>
            </a:r>
          </a:p>
          <a:p>
            <a:pPr marL="400050" lvl="1" indent="0">
              <a:buNone/>
            </a:pPr>
            <a:endParaRPr lang="ru-RU" dirty="0" smtClean="0"/>
          </a:p>
          <a:p>
            <a:pPr marL="914400" lvl="1" indent="-514350">
              <a:buAutoNum type="arabicPeriod"/>
            </a:pPr>
            <a:r>
              <a:rPr lang="ru-RU" dirty="0" smtClean="0"/>
              <a:t>Интервью с руководством компании и сотрудниками</a:t>
            </a:r>
            <a:r>
              <a:rPr lang="en-GB" dirty="0" smtClean="0"/>
              <a:t>.</a:t>
            </a:r>
            <a:endParaRPr lang="ru-RU" dirty="0" smtClean="0"/>
          </a:p>
          <a:p>
            <a:pPr marL="914400" lvl="1" indent="-514350">
              <a:buAutoNum type="arabicPeriod"/>
            </a:pPr>
            <a:r>
              <a:rPr lang="ru-RU" dirty="0" smtClean="0"/>
              <a:t>Опрос технических специалистов о последних новшествах и технологиях</a:t>
            </a:r>
            <a:r>
              <a:rPr lang="en-GB" dirty="0"/>
              <a:t>.</a:t>
            </a:r>
            <a:endParaRPr lang="ru-RU" dirty="0" smtClean="0"/>
          </a:p>
          <a:p>
            <a:pPr marL="914400" lvl="1" indent="-514350">
              <a:buAutoNum type="arabicPeriod"/>
            </a:pPr>
            <a:r>
              <a:rPr lang="ru-RU" dirty="0" smtClean="0"/>
              <a:t>Цикл статей о процессах работы в </a:t>
            </a:r>
            <a:r>
              <a:rPr lang="ru-RU" dirty="0" smtClean="0"/>
              <a:t>компании.</a:t>
            </a:r>
            <a:endParaRPr lang="ru-RU" dirty="0" smtClean="0"/>
          </a:p>
          <a:p>
            <a:pPr marL="914400" lvl="1" indent="-514350">
              <a:buAutoNum type="arabicPeriod"/>
            </a:pPr>
            <a:r>
              <a:rPr lang="ru-RU" dirty="0" smtClean="0"/>
              <a:t>Цикл статей «</a:t>
            </a:r>
            <a:r>
              <a:rPr lang="en-GB" dirty="0" smtClean="0"/>
              <a:t>how-to</a:t>
            </a:r>
            <a:r>
              <a:rPr lang="ru-RU" dirty="0" smtClean="0"/>
              <a:t>»</a:t>
            </a:r>
            <a:r>
              <a:rPr lang="en-GB" dirty="0" smtClean="0"/>
              <a:t>.</a:t>
            </a:r>
          </a:p>
          <a:p>
            <a:pPr marL="914400" lvl="1" indent="-514350">
              <a:buAutoNum type="arabicPeriod"/>
            </a:pPr>
            <a:r>
              <a:rPr lang="en-GB" dirty="0" err="1" smtClean="0"/>
              <a:t>О</a:t>
            </a:r>
            <a:r>
              <a:rPr lang="ru-RU" dirty="0" err="1" smtClean="0"/>
              <a:t>бзоры</a:t>
            </a:r>
            <a:r>
              <a:rPr lang="ru-RU" dirty="0" smtClean="0"/>
              <a:t> новостей отрасли</a:t>
            </a:r>
            <a:r>
              <a:rPr lang="en-GB" dirty="0" smtClean="0"/>
              <a:t>.</a:t>
            </a:r>
            <a:endParaRPr lang="ru-RU" dirty="0" smtClean="0"/>
          </a:p>
          <a:p>
            <a:pPr marL="914400" lvl="1" indent="-514350">
              <a:buAutoNum type="arabicPeriod"/>
            </a:pPr>
            <a:r>
              <a:rPr lang="ru-RU" dirty="0" smtClean="0"/>
              <a:t>Ответы на узкие технические вопросы и т.д.</a:t>
            </a:r>
          </a:p>
        </p:txBody>
      </p:sp>
      <p:sp>
        <p:nvSpPr>
          <p:cNvPr id="7" name="Chevron 6"/>
          <p:cNvSpPr/>
          <p:nvPr/>
        </p:nvSpPr>
        <p:spPr>
          <a:xfrm rot="5400000">
            <a:off x="4332112" y="6144302"/>
            <a:ext cx="649111" cy="649111"/>
          </a:xfrm>
          <a:prstGeom prst="chevron">
            <a:avLst/>
          </a:prstGeom>
          <a:gradFill flip="none" rotWithShape="1">
            <a:gsLst>
              <a:gs pos="42000">
                <a:srgbClr val="A6A6A6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2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</a:rPr>
              <a:t>Работа с PR, </a:t>
            </a:r>
            <a:r>
              <a:rPr lang="ru-RU" dirty="0" smtClean="0">
                <a:solidFill>
                  <a:srgbClr val="000000"/>
                </a:solidFill>
              </a:rPr>
              <a:t>маркетинговыми </a:t>
            </a:r>
            <a:r>
              <a:rPr lang="ru-RU" dirty="0">
                <a:solidFill>
                  <a:srgbClr val="000000"/>
                </a:solidFill>
              </a:rPr>
              <a:t>сообщениями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9BBB59"/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Как обстоят дела в Рунете:</a:t>
            </a:r>
          </a:p>
          <a:p>
            <a:pPr marL="400050" lvl="1" indent="0">
              <a:buNone/>
            </a:pPr>
            <a:endParaRPr lang="ru-RU" dirty="0" smtClean="0"/>
          </a:p>
          <a:p>
            <a:pPr lvl="1">
              <a:buFontTx/>
              <a:buChar char="-"/>
            </a:pPr>
            <a:r>
              <a:rPr lang="ru-RU" dirty="0" smtClean="0"/>
              <a:t>Маркетологи и </a:t>
            </a:r>
            <a:r>
              <a:rPr lang="en-GB" dirty="0" smtClean="0"/>
              <a:t>PR-</a:t>
            </a:r>
            <a:r>
              <a:rPr lang="ru-RU" dirty="0" err="1" smtClean="0"/>
              <a:t>щики</a:t>
            </a:r>
            <a:r>
              <a:rPr lang="ru-RU" dirty="0" smtClean="0"/>
              <a:t> не пишут пресс-релизы с пользой для </a:t>
            </a:r>
            <a:r>
              <a:rPr lang="en-GB" dirty="0" smtClean="0"/>
              <a:t>SEO</a:t>
            </a:r>
            <a:r>
              <a:rPr lang="en-GB" dirty="0"/>
              <a:t>;</a:t>
            </a:r>
            <a:endParaRPr lang="en-GB" dirty="0" smtClean="0"/>
          </a:p>
          <a:p>
            <a:pPr lvl="1">
              <a:buFontTx/>
              <a:buChar char="-"/>
            </a:pPr>
            <a:r>
              <a:rPr lang="en-GB" dirty="0" smtClean="0"/>
              <a:t>SE</a:t>
            </a:r>
            <a:r>
              <a:rPr lang="ru-RU" dirty="0" smtClean="0"/>
              <a:t>О-</a:t>
            </a:r>
            <a:r>
              <a:rPr lang="ru-RU" dirty="0" err="1" smtClean="0"/>
              <a:t>шник</a:t>
            </a:r>
            <a:r>
              <a:rPr lang="ru-RU" dirty="0" smtClean="0"/>
              <a:t> в принципе не в курсе </a:t>
            </a:r>
            <a:r>
              <a:rPr lang="en-GB" dirty="0" smtClean="0"/>
              <a:t>PR </a:t>
            </a:r>
            <a:r>
              <a:rPr lang="ru-RU" dirty="0" smtClean="0"/>
              <a:t>и маркетинговой работы</a:t>
            </a:r>
            <a:r>
              <a:rPr lang="en-GB" dirty="0" smtClean="0"/>
              <a:t>;</a:t>
            </a:r>
            <a:endParaRPr lang="ru-RU" dirty="0" smtClean="0"/>
          </a:p>
          <a:p>
            <a:pPr lvl="1">
              <a:buFontTx/>
              <a:buChar char="-"/>
            </a:pPr>
            <a:r>
              <a:rPr lang="ru-RU" dirty="0" smtClean="0"/>
              <a:t>Бизнес-цели и цели продвижения в интернете не коррелируют друг с другом</a:t>
            </a:r>
            <a:r>
              <a:rPr lang="en-GB" dirty="0"/>
              <a:t>.</a:t>
            </a:r>
            <a:endParaRPr lang="ru-RU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Chevron 3"/>
          <p:cNvSpPr/>
          <p:nvPr/>
        </p:nvSpPr>
        <p:spPr>
          <a:xfrm rot="5400000">
            <a:off x="4332112" y="6155744"/>
            <a:ext cx="649111" cy="649111"/>
          </a:xfrm>
          <a:prstGeom prst="chevron">
            <a:avLst/>
          </a:prstGeom>
          <a:gradFill flip="none" rotWithShape="1">
            <a:gsLst>
              <a:gs pos="42000">
                <a:srgbClr val="A6A6A6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0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</a:rPr>
              <a:t>Работа с PR, маркетинговыми сообщениями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892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Что в обязательном порядке нужно делать при продвижении сайта за рубежом: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47447940"/>
              </p:ext>
            </p:extLst>
          </p:nvPr>
        </p:nvGraphicFramePr>
        <p:xfrm>
          <a:off x="1549400" y="25527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71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Интеграция PR, </a:t>
            </a:r>
            <a:r>
              <a:rPr lang="ru-RU" dirty="0" smtClean="0">
                <a:solidFill>
                  <a:srgbClr val="000000"/>
                </a:solidFill>
              </a:rPr>
              <a:t>маркетинга </a:t>
            </a:r>
            <a:r>
              <a:rPr lang="ru-RU" dirty="0">
                <a:solidFill>
                  <a:srgbClr val="000000"/>
                </a:solidFill>
              </a:rPr>
              <a:t>и SEO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9246423"/>
              </p:ext>
            </p:extLst>
          </p:nvPr>
        </p:nvGraphicFramePr>
        <p:xfrm>
          <a:off x="683568" y="1844824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99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сайта-бренда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700037" cy="532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Когда сайт становится брендом (для </a:t>
            </a:r>
            <a:r>
              <a:rPr lang="en-GB" dirty="0" smtClean="0"/>
              <a:t>Google)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8182" b="16111"/>
          <a:stretch/>
        </p:blipFill>
        <p:spPr>
          <a:xfrm>
            <a:off x="611560" y="2132856"/>
            <a:ext cx="3312368" cy="4439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3404" b="19630"/>
          <a:stretch/>
        </p:blipFill>
        <p:spPr>
          <a:xfrm>
            <a:off x="4427984" y="2107704"/>
            <a:ext cx="3146467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9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378780"/>
              </p:ext>
            </p:extLst>
          </p:nvPr>
        </p:nvGraphicFramePr>
        <p:xfrm>
          <a:off x="457200" y="2332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729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</a:rPr>
              <a:t>Построение базового </a:t>
            </a:r>
            <a:r>
              <a:rPr lang="ru-RU" dirty="0" smtClean="0">
                <a:solidFill>
                  <a:srgbClr val="000000"/>
                </a:solidFill>
              </a:rPr>
              <a:t>присутствия </a:t>
            </a:r>
            <a:r>
              <a:rPr lang="ru-RU" dirty="0">
                <a:solidFill>
                  <a:srgbClr val="000000"/>
                </a:solidFill>
              </a:rPr>
              <a:t>бренда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Признаки бренда для </a:t>
            </a:r>
            <a:r>
              <a:rPr lang="en-GB" b="1" dirty="0" smtClean="0"/>
              <a:t>Google</a:t>
            </a:r>
            <a:r>
              <a:rPr lang="en-GB" b="1" dirty="0" smtClean="0"/>
              <a:t>:</a:t>
            </a:r>
            <a:endParaRPr lang="ru-RU" b="1" dirty="0" smtClean="0"/>
          </a:p>
          <a:p>
            <a:pPr marL="400050" lvl="1" indent="0">
              <a:buNone/>
            </a:pPr>
            <a:endParaRPr lang="en-GB" b="1" dirty="0" smtClean="0"/>
          </a:p>
          <a:p>
            <a:pPr marL="914400" lvl="1" indent="-514350">
              <a:buAutoNum type="arabicPeriod"/>
            </a:pPr>
            <a:r>
              <a:rPr lang="ru-RU" dirty="0" smtClean="0"/>
              <a:t>Упоминание в новостях.</a:t>
            </a:r>
          </a:p>
          <a:p>
            <a:pPr marL="914400" lvl="1" indent="-514350">
              <a:buAutoNum type="arabicPeriod"/>
            </a:pPr>
            <a:r>
              <a:rPr lang="ru-RU" dirty="0" smtClean="0"/>
              <a:t>Наличие аккаунтов в популярных </a:t>
            </a:r>
            <a:r>
              <a:rPr lang="ru-RU" dirty="0" err="1" smtClean="0"/>
              <a:t>соц.сетях</a:t>
            </a:r>
            <a:r>
              <a:rPr lang="ru-RU" dirty="0" smtClean="0"/>
              <a:t>:</a:t>
            </a:r>
          </a:p>
          <a:p>
            <a:pPr lvl="2"/>
            <a:r>
              <a:rPr lang="en-GB" dirty="0" smtClean="0"/>
              <a:t>Google+;</a:t>
            </a:r>
          </a:p>
          <a:p>
            <a:pPr lvl="2"/>
            <a:r>
              <a:rPr lang="en-GB" dirty="0" smtClean="0"/>
              <a:t>Facebook;</a:t>
            </a:r>
          </a:p>
          <a:p>
            <a:pPr lvl="2"/>
            <a:r>
              <a:rPr lang="en-GB" dirty="0" smtClean="0"/>
              <a:t>LinkedIn;</a:t>
            </a:r>
          </a:p>
          <a:p>
            <a:pPr lvl="2"/>
            <a:r>
              <a:rPr lang="en-GB" dirty="0" smtClean="0"/>
              <a:t>YouTube;</a:t>
            </a:r>
            <a:endParaRPr lang="en-GB" dirty="0" smtClean="0"/>
          </a:p>
          <a:p>
            <a:pPr lvl="2"/>
            <a:r>
              <a:rPr lang="en-GB" dirty="0" smtClean="0"/>
              <a:t>Twitter.</a:t>
            </a:r>
            <a:endParaRPr lang="en-GB" dirty="0"/>
          </a:p>
          <a:p>
            <a:pPr marL="971550" lvl="1" indent="-514350">
              <a:buAutoNum type="arabicPeriod"/>
            </a:pPr>
            <a:r>
              <a:rPr lang="ru-RU" dirty="0" smtClean="0"/>
              <a:t>Наличие упоминаний в статьях и пресс-релизах</a:t>
            </a:r>
            <a:r>
              <a:rPr lang="en-GB" dirty="0" smtClean="0"/>
              <a:t>.</a:t>
            </a:r>
          </a:p>
          <a:p>
            <a:pPr marL="971550" lvl="1" indent="-514350">
              <a:buAutoNum type="arabicPeriod"/>
            </a:pPr>
            <a:r>
              <a:rPr lang="ru-RU" dirty="0" smtClean="0"/>
              <a:t>Наличие мультимедиа материалов (фото, видео).</a:t>
            </a: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6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364" y="274638"/>
            <a:ext cx="6730436" cy="1143000"/>
          </a:xfrm>
        </p:spPr>
        <p:txBody>
          <a:bodyPr/>
          <a:lstStyle/>
          <a:p>
            <a:r>
              <a:rPr lang="ru-RU" dirty="0" smtClean="0"/>
              <a:t>Смотрим фотоальбом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74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Оценка результатов: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8475" y="274639"/>
            <a:ext cx="1454752" cy="1143000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15973679"/>
              </p:ext>
            </p:extLst>
          </p:nvPr>
        </p:nvGraphicFramePr>
        <p:xfrm>
          <a:off x="1601702" y="2494339"/>
          <a:ext cx="6315280" cy="418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110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17837" cy="5161974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Продвижение сайта за рубежом наиболее эффективно как часть общей маркетинговой стратегии бизнеса.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Огромное значение имеет качество сайта: контент, внутренняя оптимизация.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Работа со ссылочным – только «белыми» методами.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Только </a:t>
            </a:r>
            <a:r>
              <a:rPr lang="en-GB" dirty="0" smtClean="0"/>
              <a:t>SEO-</a:t>
            </a:r>
            <a:r>
              <a:rPr lang="ru-RU" dirty="0" smtClean="0"/>
              <a:t>способами в серьезных тематиках сайт продвинуть нельзя: важно наличие контентной политики и построение сайта-бренда.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Оценка эффективности – реальная польза для бизнеса (рост охвата ЦА и продаж, а не позиций).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6" y="2060848"/>
            <a:ext cx="5067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</a:rPr>
              <a:t>Спасибо за внимание! 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5" name="Picture Placeholder 7" descr="LKisele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r="4237"/>
          <a:stretch>
            <a:fillRect/>
          </a:stretch>
        </p:blipFill>
        <p:spPr bwMode="auto">
          <a:xfrm>
            <a:off x="693961" y="3711575"/>
            <a:ext cx="15017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88940" y="3890615"/>
            <a:ext cx="300345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</a:rPr>
              <a:t>Людмила Киселева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</a:rPr>
              <a:t>Директор </a:t>
            </a:r>
            <a:r>
              <a:rPr lang="ru-RU" sz="1600" dirty="0" smtClean="0">
                <a:solidFill>
                  <a:srgbClr val="000000"/>
                </a:solidFill>
              </a:rPr>
              <a:t>по развитию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компании </a:t>
            </a:r>
            <a:r>
              <a:rPr lang="en-GB" sz="1600" dirty="0">
                <a:solidFill>
                  <a:srgbClr val="000000"/>
                </a:solidFill>
              </a:rPr>
              <a:t>IMCREDO</a:t>
            </a:r>
          </a:p>
          <a:p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MSc in Digital Marketing </a:t>
            </a:r>
          </a:p>
          <a:p>
            <a:r>
              <a:rPr lang="en-GB" sz="1400" dirty="0">
                <a:solidFill>
                  <a:srgbClr val="000000"/>
                </a:solidFill>
              </a:rPr>
              <a:t>(London School of Business &amp; Finance)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227763" y="3872781"/>
            <a:ext cx="226377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</a:rPr>
              <a:t>Контакты</a:t>
            </a:r>
            <a:r>
              <a:rPr lang="ru-RU" b="1" dirty="0">
                <a:solidFill>
                  <a:srgbClr val="000000"/>
                </a:solidFill>
              </a:rPr>
              <a:t>:</a:t>
            </a:r>
            <a:endParaRPr lang="en-GB" b="1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en-US" sz="1600" u="sng" dirty="0" err="1">
                <a:solidFill>
                  <a:schemeClr val="tx1"/>
                </a:solidFill>
              </a:rPr>
              <a:t>liudmila@imcredo.com</a:t>
            </a:r>
            <a:endParaRPr lang="en-US" sz="1600" u="sng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Skype: </a:t>
            </a:r>
            <a:r>
              <a:rPr lang="en-US" sz="1600" dirty="0" err="1">
                <a:solidFill>
                  <a:srgbClr val="000000"/>
                </a:solidFill>
              </a:rPr>
              <a:t>imcredo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9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6226" cy="596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Нам понадобятся: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4668" y="274638"/>
            <a:ext cx="698213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Планируем поездку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274638"/>
            <a:ext cx="1247468" cy="1143000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34963665"/>
              </p:ext>
            </p:extLst>
          </p:nvPr>
        </p:nvGraphicFramePr>
        <p:xfrm>
          <a:off x="1524000" y="24725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413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68" y="274638"/>
            <a:ext cx="698213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Планируем поездку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854"/>
            <a:ext cx="8229600" cy="4525963"/>
          </a:xfr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Сходства в работе по продвижению сайтов:</a:t>
            </a:r>
          </a:p>
          <a:p>
            <a:pPr marL="0" indent="0">
              <a:buNone/>
            </a:pPr>
            <a:endParaRPr lang="ru-RU" b="1" dirty="0" smtClean="0"/>
          </a:p>
          <a:p>
            <a:pPr marL="514350" indent="-514350">
              <a:buAutoNum type="arabicPeriod"/>
            </a:pPr>
            <a:r>
              <a:rPr lang="ru-RU" dirty="0" smtClean="0"/>
              <a:t>Сопоставимые факторы ранжирования</a:t>
            </a:r>
            <a:r>
              <a:rPr lang="en-GB" dirty="0" smtClean="0"/>
              <a:t>.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Сопоставимые алгоритмы ранжирования</a:t>
            </a:r>
            <a:r>
              <a:rPr lang="en-GB" dirty="0" smtClean="0"/>
              <a:t>.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Сопоставимый процесс работы над сайтом</a:t>
            </a:r>
            <a:r>
              <a:rPr lang="en-GB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Отличия:</a:t>
            </a:r>
          </a:p>
          <a:p>
            <a:pPr marL="0" indent="0">
              <a:buNone/>
            </a:pPr>
            <a:endParaRPr lang="ru-RU" b="1" dirty="0" smtClean="0"/>
          </a:p>
          <a:p>
            <a:pPr marL="514350" indent="-514350">
              <a:buAutoNum type="arabicPeriod"/>
            </a:pPr>
            <a:r>
              <a:rPr lang="ru-RU" dirty="0" smtClean="0"/>
              <a:t>Особое внимание уделяется уникальному и полезному контенту</a:t>
            </a:r>
            <a:r>
              <a:rPr lang="en-GB" dirty="0" smtClean="0"/>
              <a:t>.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Недопустимо использование покупных ссылок и ссылочного спама</a:t>
            </a:r>
            <a:r>
              <a:rPr lang="en-GB" dirty="0" smtClean="0"/>
              <a:t>.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Несоблюдение правил работы с внутренними факторами имеет самые серьезные последствия</a:t>
            </a:r>
            <a:r>
              <a:rPr lang="en-GB" dirty="0" smtClean="0"/>
              <a:t>.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Социальные сигналы имеют очень высокую важность</a:t>
            </a:r>
            <a:r>
              <a:rPr lang="en-GB" dirty="0" smtClean="0"/>
              <a:t>.</a:t>
            </a:r>
            <a:endParaRPr lang="ru-RU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457200" y="274638"/>
            <a:ext cx="1247468" cy="1143000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457200" y="1611715"/>
            <a:ext cx="2399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Памятка туриста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883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Русско-английский </a:t>
            </a:r>
            <a:r>
              <a:rPr lang="en-GB" dirty="0" smtClean="0"/>
              <a:t>SEO-</a:t>
            </a:r>
            <a:r>
              <a:rPr lang="ru-RU" dirty="0" smtClean="0"/>
              <a:t>разговорник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250558"/>
              </p:ext>
            </p:extLst>
          </p:nvPr>
        </p:nvGraphicFramePr>
        <p:xfrm>
          <a:off x="652122" y="1397000"/>
          <a:ext cx="8034678" cy="52127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8226"/>
                <a:gridCol w="2678226"/>
                <a:gridCol w="2678226"/>
              </a:tblGrid>
              <a:tr h="676784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Слово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Перевод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Значение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784">
                <a:tc>
                  <a:txBody>
                    <a:bodyPr/>
                    <a:lstStyle/>
                    <a:p>
                      <a:r>
                        <a:rPr lang="en-GB" dirty="0" smtClean="0"/>
                        <a:t>Google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Гугл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95%</a:t>
                      </a:r>
                      <a:r>
                        <a:rPr lang="ru-RU" baseline="0" dirty="0" smtClean="0"/>
                        <a:t> доли рынка поисковых запросов.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784">
                <a:tc>
                  <a:txBody>
                    <a:bodyPr/>
                    <a:lstStyle/>
                    <a:p>
                      <a:r>
                        <a:rPr lang="en-US" dirty="0" smtClean="0"/>
                        <a:t>Google Keyword</a:t>
                      </a:r>
                      <a:r>
                        <a:rPr lang="en-US" baseline="0" dirty="0" smtClean="0"/>
                        <a:t> Planner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Планировщик</a:t>
                      </a:r>
                      <a:r>
                        <a:rPr lang="ru-RU" baseline="0" dirty="0" smtClean="0"/>
                        <a:t> ключевых слов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</a:t>
                      </a:r>
                      <a:r>
                        <a:rPr lang="ru-RU" baseline="0" dirty="0" smtClean="0"/>
                        <a:t> подбора ключевых слов.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784">
                <a:tc>
                  <a:txBody>
                    <a:bodyPr/>
                    <a:lstStyle/>
                    <a:p>
                      <a:r>
                        <a:rPr lang="en-US" dirty="0" smtClean="0"/>
                        <a:t>Panda, Penguin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Вредные черно-белые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животные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Действенные анти-спам алгоритмы.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784">
                <a:tc>
                  <a:txBody>
                    <a:bodyPr/>
                    <a:lstStyle/>
                    <a:p>
                      <a:r>
                        <a:rPr lang="en-GB" dirty="0" smtClean="0"/>
                        <a:t>Backlinks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Ссылочная масса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Бесплатные, белые,</a:t>
                      </a:r>
                      <a:r>
                        <a:rPr lang="ru-RU" baseline="0" dirty="0" smtClean="0"/>
                        <a:t> естественные, полезные ссылки на сайт.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784">
                <a:tc>
                  <a:txBody>
                    <a:bodyPr/>
                    <a:lstStyle/>
                    <a:p>
                      <a:r>
                        <a:rPr lang="en-GB" smtClean="0"/>
                        <a:t>Internal</a:t>
                      </a:r>
                      <a:r>
                        <a:rPr lang="en-GB" baseline="0" smtClean="0"/>
                        <a:t> SEO Factors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Внутренние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GB" baseline="0" dirty="0" smtClean="0"/>
                        <a:t>SEO-</a:t>
                      </a:r>
                      <a:r>
                        <a:rPr lang="ru-RU" baseline="0" dirty="0" smtClean="0"/>
                        <a:t>факторы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Важнейший элемент в продвижении сайта.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784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Контент</a:t>
                      </a:r>
                      <a:r>
                        <a:rPr lang="ru-RU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Самый важный показатель качества сайта.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61" y="274638"/>
            <a:ext cx="641009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Покупаем билеты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52057" cy="630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База для успешного продвижения: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1" y="274638"/>
            <a:ext cx="1441960" cy="1143000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000" r="-2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06521828"/>
              </p:ext>
            </p:extLst>
          </p:nvPr>
        </p:nvGraphicFramePr>
        <p:xfrm>
          <a:off x="1144073" y="2391359"/>
          <a:ext cx="6555535" cy="360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167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Голос практика</a:t>
            </a:r>
            <a:r>
              <a:rPr lang="en-GB" dirty="0" smtClean="0"/>
              <a:t>: </a:t>
            </a:r>
            <a:r>
              <a:rPr lang="ru-RU" dirty="0" smtClean="0"/>
              <a:t>основные проблемы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119405"/>
              </p:ext>
            </p:extLst>
          </p:nvPr>
        </p:nvGraphicFramePr>
        <p:xfrm>
          <a:off x="457200" y="1600200"/>
          <a:ext cx="8592414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67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Приоритезация</a:t>
            </a:r>
            <a:r>
              <a:rPr lang="ru-RU" dirty="0" smtClean="0"/>
              <a:t> целей и задач по продвижению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10335"/>
            <a:ext cx="8111904" cy="709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ru-RU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2037" y="1681962"/>
            <a:ext cx="8114763" cy="4278094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Основы выбора стратегии:</a:t>
            </a:r>
          </a:p>
          <a:p>
            <a:endParaRPr lang="ru-RU" sz="3000" dirty="0" smtClean="0"/>
          </a:p>
          <a:p>
            <a:pPr marL="514350" indent="-514350">
              <a:buFont typeface="Arial"/>
              <a:buAutoNum type="arabicPeriod"/>
            </a:pPr>
            <a:r>
              <a:rPr lang="ru-RU" sz="3000" dirty="0" smtClean="0"/>
              <a:t>Понимание целевых регионов</a:t>
            </a:r>
            <a:r>
              <a:rPr lang="en-GB" sz="3000" dirty="0" smtClean="0"/>
              <a:t>.</a:t>
            </a:r>
            <a:endParaRPr lang="ru-RU" sz="3000" dirty="0" smtClean="0"/>
          </a:p>
          <a:p>
            <a:pPr marL="514350" indent="-514350">
              <a:buFont typeface="Arial"/>
              <a:buAutoNum type="arabicPeriod"/>
            </a:pPr>
            <a:r>
              <a:rPr lang="ru-RU" sz="3000" dirty="0" smtClean="0"/>
              <a:t>Понимание целевых действий</a:t>
            </a:r>
            <a:r>
              <a:rPr lang="en-GB" sz="3000" dirty="0" smtClean="0"/>
              <a:t>.</a:t>
            </a:r>
            <a:endParaRPr lang="ru-RU" sz="3000" dirty="0" smtClean="0"/>
          </a:p>
          <a:p>
            <a:pPr marL="514350" indent="-514350">
              <a:buFont typeface="Arial"/>
              <a:buAutoNum type="arabicPeriod"/>
            </a:pPr>
            <a:r>
              <a:rPr lang="ru-RU" sz="3000" dirty="0" smtClean="0"/>
              <a:t>Понимание внутренних ресурсов</a:t>
            </a:r>
            <a:r>
              <a:rPr lang="en-GB" sz="3000" dirty="0" smtClean="0"/>
              <a:t> </a:t>
            </a:r>
            <a:r>
              <a:rPr lang="ru-RU" sz="3000" dirty="0" smtClean="0"/>
              <a:t>(технических, маркетинговых, контентных)</a:t>
            </a:r>
            <a:r>
              <a:rPr lang="en-GB" sz="3000" dirty="0" smtClean="0"/>
              <a:t>.</a:t>
            </a:r>
            <a:endParaRPr lang="ru-RU" sz="3000" dirty="0" smtClean="0"/>
          </a:p>
          <a:p>
            <a:pPr marL="514350" indent="-514350">
              <a:buFont typeface="Arial"/>
              <a:buAutoNum type="arabicPeriod"/>
            </a:pPr>
            <a:r>
              <a:rPr lang="ru-RU" sz="3000" dirty="0" smtClean="0"/>
              <a:t>Соотнесение каналов трафика с целями и задачами бизнеса</a:t>
            </a:r>
            <a:r>
              <a:rPr lang="en-GB" sz="3000" dirty="0" smtClean="0"/>
              <a:t>.</a:t>
            </a:r>
            <a:endParaRPr lang="ru-RU" sz="3000" dirty="0" smtClean="0"/>
          </a:p>
          <a:p>
            <a:pPr marL="514350" indent="-514350">
              <a:buFont typeface="Arial"/>
              <a:buAutoNum type="arabicPeriod"/>
            </a:pPr>
            <a:r>
              <a:rPr lang="ru-RU" sz="3000" dirty="0" smtClean="0"/>
              <a:t>Адекватный расчет бюджета</a:t>
            </a:r>
            <a:r>
              <a:rPr lang="en-GB" sz="3000" dirty="0" smtClean="0"/>
              <a:t>.</a:t>
            </a:r>
            <a:endParaRPr lang="ru-RU" sz="3000" dirty="0" smtClean="0"/>
          </a:p>
        </p:txBody>
      </p:sp>
      <p:sp>
        <p:nvSpPr>
          <p:cNvPr id="10" name="Chevron 9"/>
          <p:cNvSpPr/>
          <p:nvPr/>
        </p:nvSpPr>
        <p:spPr>
          <a:xfrm rot="5400000">
            <a:off x="4332112" y="6098534"/>
            <a:ext cx="649111" cy="649111"/>
          </a:xfrm>
          <a:prstGeom prst="chevron">
            <a:avLst/>
          </a:prstGeom>
          <a:gradFill flip="none" rotWithShape="1">
            <a:gsLst>
              <a:gs pos="42000">
                <a:srgbClr val="A6A6A6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6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текстами сайта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417638"/>
            <a:ext cx="8229600" cy="4525963"/>
          </a:xfrm>
          <a:ln>
            <a:solidFill>
              <a:srgbClr val="9BBB59"/>
            </a:solidFill>
            <a:prstDash val="dash"/>
          </a:ln>
        </p:spPr>
        <p:txBody>
          <a:bodyPr>
            <a:normAutofit/>
          </a:bodyPr>
          <a:lstStyle/>
          <a:p>
            <a:pPr lvl="1" indent="-392400">
              <a:buFont typeface="Wingdings" charset="2"/>
              <a:buChar char="ü"/>
            </a:pPr>
            <a:r>
              <a:rPr lang="ru-RU" b="1" dirty="0" smtClean="0"/>
              <a:t>Перевод работает не всегда. Предпочтительнее – адаптация и копирайтинг.</a:t>
            </a:r>
            <a:endParaRPr lang="en-GB" b="1" dirty="0" smtClean="0"/>
          </a:p>
          <a:p>
            <a:pPr lvl="1" indent="-392400">
              <a:buFont typeface="Wingdings" charset="2"/>
              <a:buChar char="ü"/>
            </a:pPr>
            <a:r>
              <a:rPr lang="ru-RU" dirty="0" smtClean="0"/>
              <a:t>Не доверяйте тексты вашего сайта знакомым, жившим за границей, и студентам.</a:t>
            </a:r>
            <a:endParaRPr lang="ru-RU" dirty="0"/>
          </a:p>
          <a:p>
            <a:pPr lvl="1" indent="-392400">
              <a:buFont typeface="Wingdings" charset="2"/>
              <a:buChar char="ü"/>
            </a:pPr>
            <a:r>
              <a:rPr lang="ru-RU" dirty="0" smtClean="0"/>
              <a:t>Внимательно проверяйте компетентность исполнителя, всегда просите портфолио.</a:t>
            </a:r>
          </a:p>
          <a:p>
            <a:pPr lvl="1" indent="-392400">
              <a:buFont typeface="Wingdings" charset="2"/>
              <a:buChar char="ü"/>
            </a:pPr>
            <a:r>
              <a:rPr lang="ru-RU" dirty="0" smtClean="0"/>
              <a:t>Фокусируйтесь на важном: весь сайт переводить не обязательно.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Chevron 4"/>
          <p:cNvSpPr/>
          <p:nvPr/>
        </p:nvSpPr>
        <p:spPr>
          <a:xfrm rot="5400000">
            <a:off x="4332112" y="6098534"/>
            <a:ext cx="649111" cy="649111"/>
          </a:xfrm>
          <a:prstGeom prst="chevron">
            <a:avLst/>
          </a:prstGeom>
          <a:gradFill flip="none" rotWithShape="1">
            <a:gsLst>
              <a:gs pos="42000">
                <a:srgbClr val="A6A6A6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4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943</Words>
  <Application>Microsoft Macintosh PowerPoint</Application>
  <PresentationFormat>On-screen Show (4:3)</PresentationFormat>
  <Paragraphs>192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Западный экспресс: не опоздай!</vt:lpstr>
      <vt:lpstr>Содержание</vt:lpstr>
      <vt:lpstr>Планируем поездку</vt:lpstr>
      <vt:lpstr>Планируем поездку </vt:lpstr>
      <vt:lpstr>Русско-английский SEO-разговорник</vt:lpstr>
      <vt:lpstr>Покупаем билеты</vt:lpstr>
      <vt:lpstr>Голос практика: основные проблемы</vt:lpstr>
      <vt:lpstr>Приоритезация целей и задач по продвижению</vt:lpstr>
      <vt:lpstr>Работа с текстами сайта</vt:lpstr>
      <vt:lpstr>Работа с конверсией</vt:lpstr>
      <vt:lpstr>Техническая составляющая</vt:lpstr>
      <vt:lpstr>Внешние факторы</vt:lpstr>
      <vt:lpstr>В дороге: максимизируем результат</vt:lpstr>
      <vt:lpstr>Контроль качества, проектная аналитика</vt:lpstr>
      <vt:lpstr>Важность контентной политики</vt:lpstr>
      <vt:lpstr>Работа с PR, маркетинговыми сообщениями</vt:lpstr>
      <vt:lpstr>Работа с PR, маркетинговыми сообщениями</vt:lpstr>
      <vt:lpstr>Интеграция PR, маркетинга и SEO</vt:lpstr>
      <vt:lpstr>Создание сайта-бренда</vt:lpstr>
      <vt:lpstr>Построение базового присутствия бренда</vt:lpstr>
      <vt:lpstr>Смотрим фотоальбом</vt:lpstr>
      <vt:lpstr>Выводы</vt:lpstr>
      <vt:lpstr>PowerPoint Presentation</vt:lpstr>
    </vt:vector>
  </TitlesOfParts>
  <Company>Imcredo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Западный экспресс: не опоздай!</dc:title>
  <dc:creator>Liudmila Kiseleva</dc:creator>
  <cp:lastModifiedBy>Liudmila Kiseleva</cp:lastModifiedBy>
  <cp:revision>21</cp:revision>
  <dcterms:created xsi:type="dcterms:W3CDTF">2014-02-09T09:39:29Z</dcterms:created>
  <dcterms:modified xsi:type="dcterms:W3CDTF">2014-02-09T19:15:09Z</dcterms:modified>
</cp:coreProperties>
</file>