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3004800" cy="9753600"/>
  <p:notesSz cx="6858000" cy="9144000"/>
  <p:defaultTextStyle>
    <a:lvl1pPr algn="ctr" defTabSz="584200">
      <a:defRPr sz="3600">
        <a:solidFill>
          <a:srgbClr val="57554B"/>
        </a:solidFill>
        <a:latin typeface="Hoefler Text"/>
        <a:ea typeface="Hoefler Text"/>
        <a:cs typeface="Hoefler Text"/>
        <a:sym typeface="Hoefler Text"/>
      </a:defRPr>
    </a:lvl1pPr>
    <a:lvl2pPr indent="228600" algn="ctr" defTabSz="584200">
      <a:defRPr sz="3600">
        <a:solidFill>
          <a:srgbClr val="57554B"/>
        </a:solidFill>
        <a:latin typeface="Hoefler Text"/>
        <a:ea typeface="Hoefler Text"/>
        <a:cs typeface="Hoefler Text"/>
        <a:sym typeface="Hoefler Text"/>
      </a:defRPr>
    </a:lvl2pPr>
    <a:lvl3pPr indent="457200" algn="ctr" defTabSz="584200">
      <a:defRPr sz="3600">
        <a:solidFill>
          <a:srgbClr val="57554B"/>
        </a:solidFill>
        <a:latin typeface="Hoefler Text"/>
        <a:ea typeface="Hoefler Text"/>
        <a:cs typeface="Hoefler Text"/>
        <a:sym typeface="Hoefler Text"/>
      </a:defRPr>
    </a:lvl3pPr>
    <a:lvl4pPr indent="685800" algn="ctr" defTabSz="584200">
      <a:defRPr sz="3600">
        <a:solidFill>
          <a:srgbClr val="57554B"/>
        </a:solidFill>
        <a:latin typeface="Hoefler Text"/>
        <a:ea typeface="Hoefler Text"/>
        <a:cs typeface="Hoefler Text"/>
        <a:sym typeface="Hoefler Text"/>
      </a:defRPr>
    </a:lvl4pPr>
    <a:lvl5pPr indent="914400" algn="ctr" defTabSz="584200">
      <a:defRPr sz="3600">
        <a:solidFill>
          <a:srgbClr val="57554B"/>
        </a:solidFill>
        <a:latin typeface="Hoefler Text"/>
        <a:ea typeface="Hoefler Text"/>
        <a:cs typeface="Hoefler Text"/>
        <a:sym typeface="Hoefler Text"/>
      </a:defRPr>
    </a:lvl5pPr>
    <a:lvl6pPr indent="1143000" algn="ctr" defTabSz="584200">
      <a:defRPr sz="3600">
        <a:solidFill>
          <a:srgbClr val="57554B"/>
        </a:solidFill>
        <a:latin typeface="Hoefler Text"/>
        <a:ea typeface="Hoefler Text"/>
        <a:cs typeface="Hoefler Text"/>
        <a:sym typeface="Hoefler Text"/>
      </a:defRPr>
    </a:lvl6pPr>
    <a:lvl7pPr indent="1371600" algn="ctr" defTabSz="584200">
      <a:defRPr sz="3600">
        <a:solidFill>
          <a:srgbClr val="57554B"/>
        </a:solidFill>
        <a:latin typeface="Hoefler Text"/>
        <a:ea typeface="Hoefler Text"/>
        <a:cs typeface="Hoefler Text"/>
        <a:sym typeface="Hoefler Text"/>
      </a:defRPr>
    </a:lvl7pPr>
    <a:lvl8pPr indent="1600200" algn="ctr" defTabSz="584200">
      <a:defRPr sz="3600">
        <a:solidFill>
          <a:srgbClr val="57554B"/>
        </a:solidFill>
        <a:latin typeface="Hoefler Text"/>
        <a:ea typeface="Hoefler Text"/>
        <a:cs typeface="Hoefler Text"/>
        <a:sym typeface="Hoefler Text"/>
      </a:defRPr>
    </a:lvl8pPr>
    <a:lvl9pPr indent="1828800" algn="ctr" defTabSz="584200">
      <a:defRPr sz="3600">
        <a:solidFill>
          <a:srgbClr val="57554B"/>
        </a:solidFill>
        <a:latin typeface="Hoefler Text"/>
        <a:ea typeface="Hoefler Text"/>
        <a:cs typeface="Hoefler Text"/>
        <a:sym typeface="Hoefler Tex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3714F">
              <a:alpha val="8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right>
          <a:top>
            <a:ln w="508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CDBCC">
              <a:alpha val="54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CDBCC">
              <a:alpha val="80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AE5E5">
              <a:alpha val="69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DCDBCC">
                  <a:alpha val="8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DCDBCC">
                  <a:alpha val="8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CDBCC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EDEDF">
              <a:alpha val="76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2708684C-4D16-4618-839F-0558EEFCDFE6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CDBCC">
              <a:alpha val="80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9" name="Shape 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5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Заголовок и подзаголовок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1485900" y="4838700"/>
            <a:ext cx="10033000" cy="88900"/>
            <a:chOff x="0" y="0"/>
            <a:chExt cx="10033000" cy="88900"/>
          </a:xfrm>
        </p:grpSpPr>
        <p:pic>
          <p:nvPicPr>
            <p:cNvPr id="6" name="TypesetFlourish_Shape_Big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864100" y="0"/>
              <a:ext cx="304800" cy="88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" name="TypesetFlourish_Lin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38100"/>
              <a:ext cx="4864100" cy="12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" name="TypesetFlourish_Lin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0800000">
              <a:off x="5168900" y="38099"/>
              <a:ext cx="4864100" cy="12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" name="Shape 10"/>
          <p:cNvSpPr/>
          <p:nvPr>
            <p:ph type="title"/>
          </p:nvPr>
        </p:nvSpPr>
        <p:spPr>
          <a:xfrm>
            <a:off x="1117600" y="2209800"/>
            <a:ext cx="10769600" cy="2540000"/>
          </a:xfrm>
          <a:prstGeom prst="rect">
            <a:avLst/>
          </a:prstGeom>
        </p:spPr>
        <p:txBody>
          <a:bodyPr anchor="b"/>
          <a:lstStyle/>
          <a:p>
            <a:pPr lvl="0">
              <a:defRPr cap="none" sz="1800"/>
            </a:pPr>
            <a:r>
              <a:rPr cap="all" sz="7000"/>
              <a:t>Текст заголовка</a:t>
            </a:r>
          </a:p>
        </p:txBody>
      </p:sp>
      <p:sp>
        <p:nvSpPr>
          <p:cNvPr id="11" name="Shape 11"/>
          <p:cNvSpPr/>
          <p:nvPr>
            <p:ph type="body" idx="1"/>
          </p:nvPr>
        </p:nvSpPr>
        <p:spPr>
          <a:xfrm>
            <a:off x="1117600" y="5041900"/>
            <a:ext cx="10769600" cy="12700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1pPr>
            <a:lvl2pPr marL="0" indent="2286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2pPr>
            <a:lvl3pPr marL="0" indent="4572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3pPr>
            <a:lvl4pPr marL="0" indent="6858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4pPr>
            <a:lvl5pPr marL="0" indent="9144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B6492C"/>
                </a:solidFill>
              </a:rPr>
              <a:t>Уровень текста 1</a:t>
            </a:r>
            <a:endParaRPr sz="3600">
              <a:solidFill>
                <a:srgbClr val="B6492C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B6492C"/>
                </a:solidFill>
              </a:rPr>
              <a:t>Уровень текста 2</a:t>
            </a:r>
            <a:endParaRPr sz="3600">
              <a:solidFill>
                <a:srgbClr val="B6492C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B6492C"/>
                </a:solidFill>
              </a:rPr>
              <a:t>Уровень текста 3</a:t>
            </a:r>
            <a:endParaRPr sz="3600">
              <a:solidFill>
                <a:srgbClr val="B6492C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B6492C"/>
                </a:solidFill>
              </a:rPr>
              <a:t>Уровень текста 4</a:t>
            </a:r>
            <a:endParaRPr sz="3600">
              <a:solidFill>
                <a:srgbClr val="B6492C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B6492C"/>
                </a:solidFill>
              </a:rPr>
              <a:t>Уровень текста 5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Кавыч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Заголовок и пункты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Chalk_Line_10x7.png"/>
          <p:cNvPicPr/>
          <p:nvPr/>
        </p:nvPicPr>
        <p:blipFill>
          <a:blip r:embed="rId3">
            <a:alphaModFix amt="45000"/>
            <a:extLst/>
          </a:blip>
          <a:stretch>
            <a:fillRect/>
          </a:stretch>
        </p:blipFill>
        <p:spPr>
          <a:xfrm>
            <a:off x="393700" y="355600"/>
            <a:ext cx="12217400" cy="8775700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Shape 46"/>
          <p:cNvSpPr/>
          <p:nvPr>
            <p:ph type="title"/>
          </p:nvPr>
        </p:nvSpPr>
        <p:spPr>
          <a:xfrm>
            <a:off x="901700" y="635000"/>
            <a:ext cx="11201400" cy="1714500"/>
          </a:xfrm>
          <a:prstGeom prst="rect">
            <a:avLst/>
          </a:prstGeom>
        </p:spPr>
        <p:txBody>
          <a:bodyPr anchor="t"/>
          <a:lstStyle>
            <a:lvl1pPr algn="l">
              <a:defRPr b="1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 lvl="0">
              <a:defRPr b="0" cap="none" spc="0" sz="1800">
                <a:solidFill>
                  <a:srgbClr val="000000"/>
                </a:solidFill>
                <a:effectLst/>
              </a:defRPr>
            </a:pPr>
            <a:r>
              <a:rPr b="1" cap="all" spc="384" sz="4800">
                <a:solidFill>
                  <a:srgbClr val="3E3B39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2000"/>
                    </a:srgbClr>
                  </a:outerShdw>
                </a:effectLst>
              </a:rPr>
              <a:t>Текст заголовка</a:t>
            </a:r>
          </a:p>
        </p:txBody>
      </p:sp>
      <p:sp>
        <p:nvSpPr>
          <p:cNvPr id="47" name="Shape 47"/>
          <p:cNvSpPr/>
          <p:nvPr>
            <p:ph type="body" idx="1"/>
          </p:nvPr>
        </p:nvSpPr>
        <p:spPr>
          <a:xfrm>
            <a:off x="901700" y="2603500"/>
            <a:ext cx="11201400" cy="5969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>
              <a:lnSpc>
                <a:spcPct val="100000"/>
              </a:lnSpc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>
              <a:lnSpc>
                <a:spcPct val="100000"/>
              </a:lnSpc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>
              <a:lnSpc>
                <a:spcPct val="100000"/>
              </a:lnSpc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>
              <a:lnSpc>
                <a:spcPct val="100000"/>
              </a:lnSpc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Уровень текста 1</a:t>
            </a:r>
            <a:endParaRPr sz="3600">
              <a:solidFill>
                <a:srgbClr val="5E524C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Уровень текста 2</a:t>
            </a:r>
            <a:endParaRPr sz="3600">
              <a:solidFill>
                <a:srgbClr val="5E524C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Уровень текста 3</a:t>
            </a:r>
            <a:endParaRPr sz="3600">
              <a:solidFill>
                <a:srgbClr val="5E524C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Уровень текста 4</a:t>
            </a:r>
            <a:endParaRPr sz="3600">
              <a:solidFill>
                <a:srgbClr val="5E524C"/>
              </a:solidFill>
              <a:effectLst>
                <a:outerShdw sx="100000" sy="100000" kx="0" ky="0" algn="b" rotWithShape="0" blurRad="25400" dist="25400" dir="5520000">
                  <a:srgbClr val="FFFFFF">
                    <a:alpha val="71999"/>
                  </a:srgbClr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Уровень текста 5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Фото — горизонтально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6"/>
          <p:cNvGrpSpPr/>
          <p:nvPr/>
        </p:nvGrpSpPr>
        <p:grpSpPr>
          <a:xfrm>
            <a:off x="1485900" y="2070100"/>
            <a:ext cx="10033000" cy="88900"/>
            <a:chOff x="0" y="0"/>
            <a:chExt cx="10033000" cy="88900"/>
          </a:xfrm>
        </p:grpSpPr>
        <p:pic>
          <p:nvPicPr>
            <p:cNvPr id="13" name="TypesetFlourish_Shape_Big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864100" y="0"/>
              <a:ext cx="304800" cy="88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" name="TypesetFlourish_Lin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38100"/>
              <a:ext cx="4864100" cy="12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" name="TypesetFlourish_Lin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0800000">
              <a:off x="5168900" y="38099"/>
              <a:ext cx="4864100" cy="12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" name="Shape 17"/>
          <p:cNvSpPr/>
          <p:nvPr>
            <p:ph type="title"/>
          </p:nvPr>
        </p:nvSpPr>
        <p:spPr>
          <a:xfrm>
            <a:off x="1117600" y="838200"/>
            <a:ext cx="10769600" cy="1143000"/>
          </a:xfrm>
          <a:prstGeom prst="rect">
            <a:avLst/>
          </a:prstGeom>
        </p:spPr>
        <p:txBody>
          <a:bodyPr/>
          <a:lstStyle/>
          <a:p>
            <a:pPr lvl="0">
              <a:defRPr cap="none" sz="1800"/>
            </a:pPr>
            <a:r>
              <a:rPr cap="all" sz="7000"/>
              <a:t>Текст заголовка</a:t>
            </a:r>
          </a:p>
        </p:txBody>
      </p:sp>
      <p:sp>
        <p:nvSpPr>
          <p:cNvPr id="18" name="Shape 18"/>
          <p:cNvSpPr/>
          <p:nvPr>
            <p:ph type="body" idx="1"/>
          </p:nvPr>
        </p:nvSpPr>
        <p:spPr>
          <a:xfrm>
            <a:off x="1117600" y="2273300"/>
            <a:ext cx="10769600" cy="6477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1pPr>
            <a:lvl2pPr marL="0" indent="2286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2pPr>
            <a:lvl3pPr marL="0" indent="4572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3pPr>
            <a:lvl4pPr marL="0" indent="6858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4pPr>
            <a:lvl5pPr marL="0" indent="9144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B6492C"/>
                </a:solidFill>
              </a:rPr>
              <a:t>Уровень текста 1</a:t>
            </a:r>
            <a:endParaRPr sz="3600">
              <a:solidFill>
                <a:srgbClr val="B6492C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B6492C"/>
                </a:solidFill>
              </a:rPr>
              <a:t>Уровень текста 2</a:t>
            </a:r>
            <a:endParaRPr sz="3600">
              <a:solidFill>
                <a:srgbClr val="B6492C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B6492C"/>
                </a:solidFill>
              </a:rPr>
              <a:t>Уровень текста 3</a:t>
            </a:r>
            <a:endParaRPr sz="3600">
              <a:solidFill>
                <a:srgbClr val="B6492C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B6492C"/>
                </a:solidFill>
              </a:rPr>
              <a:t>Уровень текста 4</a:t>
            </a:r>
            <a:endParaRPr sz="3600">
              <a:solidFill>
                <a:srgbClr val="B6492C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B6492C"/>
                </a:solidFill>
              </a:rPr>
              <a:t>Уровень текста 5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xfrm>
            <a:off x="1117600" y="3606800"/>
            <a:ext cx="10769600" cy="2540000"/>
          </a:xfrm>
          <a:prstGeom prst="rect">
            <a:avLst/>
          </a:prstGeom>
        </p:spPr>
        <p:txBody>
          <a:bodyPr/>
          <a:lstStyle/>
          <a:p>
            <a:pPr lvl="0">
              <a:defRPr cap="none" sz="1800"/>
            </a:pPr>
            <a:r>
              <a:rPr cap="all" sz="7000"/>
              <a:t>Текст заголовка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Фото — вертикально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5"/>
          <p:cNvGrpSpPr/>
          <p:nvPr/>
        </p:nvGrpSpPr>
        <p:grpSpPr>
          <a:xfrm>
            <a:off x="1638300" y="4889500"/>
            <a:ext cx="4368800" cy="88900"/>
            <a:chOff x="0" y="0"/>
            <a:chExt cx="4368800" cy="88900"/>
          </a:xfrm>
        </p:grpSpPr>
        <p:pic>
          <p:nvPicPr>
            <p:cNvPr id="22" name="TypesetFlourish_Shape_Big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032000" y="0"/>
              <a:ext cx="304800" cy="88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" name="TypesetFlourish_Lin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38100"/>
              <a:ext cx="2032000" cy="12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" name="TypesetFlourish_Lin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0800000">
              <a:off x="2336800" y="38100"/>
              <a:ext cx="2032000" cy="12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6" name="Shape 26"/>
          <p:cNvSpPr/>
          <p:nvPr>
            <p:ph type="title"/>
          </p:nvPr>
        </p:nvSpPr>
        <p:spPr>
          <a:xfrm>
            <a:off x="1054100" y="1536700"/>
            <a:ext cx="5397500" cy="3225800"/>
          </a:xfrm>
          <a:prstGeom prst="rect">
            <a:avLst/>
          </a:prstGeom>
        </p:spPr>
        <p:txBody>
          <a:bodyPr anchor="b"/>
          <a:lstStyle>
            <a:lvl1pPr>
              <a:defRPr sz="5600"/>
            </a:lvl1pPr>
          </a:lstStyle>
          <a:p>
            <a:pPr lvl="0">
              <a:defRPr cap="none" sz="1800"/>
            </a:pPr>
            <a:r>
              <a:rPr cap="all" sz="5600"/>
              <a:t>Текст заголовка</a:t>
            </a:r>
          </a:p>
        </p:txBody>
      </p:sp>
      <p:sp>
        <p:nvSpPr>
          <p:cNvPr id="27" name="Shape 27"/>
          <p:cNvSpPr/>
          <p:nvPr>
            <p:ph type="body" idx="1"/>
          </p:nvPr>
        </p:nvSpPr>
        <p:spPr>
          <a:xfrm>
            <a:off x="1054100" y="5143500"/>
            <a:ext cx="5397500" cy="30226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1pPr>
            <a:lvl2pPr marL="0" indent="2286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2pPr>
            <a:lvl3pPr marL="0" indent="4572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3pPr>
            <a:lvl4pPr marL="0" indent="6858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4pPr>
            <a:lvl5pPr marL="0" indent="9144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B6492C"/>
                </a:solidFill>
              </a:rPr>
              <a:t>Уровень текста 1</a:t>
            </a:r>
            <a:endParaRPr sz="3600">
              <a:solidFill>
                <a:srgbClr val="B6492C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B6492C"/>
                </a:solidFill>
              </a:rPr>
              <a:t>Уровень текста 2</a:t>
            </a:r>
            <a:endParaRPr sz="3600">
              <a:solidFill>
                <a:srgbClr val="B6492C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B6492C"/>
                </a:solidFill>
              </a:rPr>
              <a:t>Уровень текста 3</a:t>
            </a:r>
            <a:endParaRPr sz="3600">
              <a:solidFill>
                <a:srgbClr val="B6492C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B6492C"/>
                </a:solidFill>
              </a:rPr>
              <a:t>Уровень текста 4</a:t>
            </a:r>
            <a:endParaRPr sz="3600">
              <a:solidFill>
                <a:srgbClr val="B6492C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B6492C"/>
                </a:solidFill>
              </a:rPr>
              <a:t>Уровень текста 5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317248" y="2438400"/>
            <a:ext cx="12383234" cy="1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998074">
                <a:alpha val="75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0" name="Shape 3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/>
            </a:pPr>
            <a:r>
              <a:rPr cap="all" sz="7000"/>
              <a:t>Текст заголовка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/>
            </a:pPr>
            <a:r>
              <a:rPr cap="all" sz="7000"/>
              <a:t>Текст заголовка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Уровень текста 1</a:t>
            </a:r>
            <a:endParaRPr sz="4000">
              <a:solidFill>
                <a:srgbClr val="57554B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Уровень текста 2</a:t>
            </a:r>
            <a:endParaRPr sz="4000">
              <a:solidFill>
                <a:srgbClr val="57554B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Уровень текста 3</a:t>
            </a:r>
            <a:endParaRPr sz="4000">
              <a:solidFill>
                <a:srgbClr val="57554B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Уровень текста 4</a:t>
            </a:r>
            <a:endParaRPr sz="4000">
              <a:solidFill>
                <a:srgbClr val="57554B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Уровень текста 5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317248" y="2438400"/>
            <a:ext cx="12383234" cy="1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998074">
                <a:alpha val="75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6" name="Shape 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/>
            </a:pPr>
            <a:r>
              <a:rPr cap="all" sz="7000"/>
              <a:t>Текст заголовка</a:t>
            </a:r>
          </a:p>
        </p:txBody>
      </p:sp>
      <p:sp>
        <p:nvSpPr>
          <p:cNvPr id="37" name="Shape 37"/>
          <p:cNvSpPr/>
          <p:nvPr>
            <p:ph type="body" idx="1"/>
          </p:nvPr>
        </p:nvSpPr>
        <p:spPr>
          <a:xfrm>
            <a:off x="850900" y="2921000"/>
            <a:ext cx="5410200" cy="60452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300"/>
              </a:spcBef>
              <a:buBlip>
                <a:blip r:embed="rId2"/>
              </a:buBlip>
              <a:defRPr sz="3300"/>
            </a:lvl1pPr>
            <a:lvl2pPr marL="762000" indent="-381000">
              <a:spcBef>
                <a:spcPts val="3300"/>
              </a:spcBef>
              <a:buBlip>
                <a:blip r:embed="rId2"/>
              </a:buBlip>
              <a:defRPr sz="3300"/>
            </a:lvl2pPr>
            <a:lvl3pPr marL="1143000" indent="-381000">
              <a:spcBef>
                <a:spcPts val="3300"/>
              </a:spcBef>
              <a:buBlip>
                <a:blip r:embed="rId2"/>
              </a:buBlip>
              <a:defRPr sz="3300"/>
            </a:lvl3pPr>
            <a:lvl4pPr marL="1524000" indent="-381000">
              <a:spcBef>
                <a:spcPts val="3300"/>
              </a:spcBef>
              <a:buBlip>
                <a:blip r:embed="rId2"/>
              </a:buBlip>
              <a:defRPr sz="3300"/>
            </a:lvl4pPr>
            <a:lvl5pPr marL="1905000" indent="-381000">
              <a:spcBef>
                <a:spcPts val="3300"/>
              </a:spcBef>
              <a:buBlip>
                <a:blip r:embed="rId2"/>
              </a:buBlip>
              <a:defRPr sz="33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57554B"/>
                </a:solidFill>
              </a:rPr>
              <a:t>Уровень текста 1</a:t>
            </a:r>
            <a:endParaRPr sz="3300">
              <a:solidFill>
                <a:srgbClr val="57554B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57554B"/>
                </a:solidFill>
              </a:rPr>
              <a:t>Уровень текста 2</a:t>
            </a:r>
            <a:endParaRPr sz="3300">
              <a:solidFill>
                <a:srgbClr val="57554B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57554B"/>
                </a:solidFill>
              </a:rPr>
              <a:t>Уровень текста 3</a:t>
            </a:r>
            <a:endParaRPr sz="3300">
              <a:solidFill>
                <a:srgbClr val="57554B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57554B"/>
                </a:solidFill>
              </a:rPr>
              <a:t>Уровень текста 4</a:t>
            </a:r>
            <a:endParaRPr sz="3300">
              <a:solidFill>
                <a:srgbClr val="57554B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57554B"/>
                </a:solidFill>
              </a:rPr>
              <a:t>Уровень текста 5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body" idx="1"/>
          </p:nvPr>
        </p:nvSpPr>
        <p:spPr>
          <a:xfrm>
            <a:off x="850900" y="838200"/>
            <a:ext cx="11303000" cy="80772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Уровень текста 1</a:t>
            </a:r>
            <a:endParaRPr sz="4000">
              <a:solidFill>
                <a:srgbClr val="57554B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Уровень текста 2</a:t>
            </a:r>
            <a:endParaRPr sz="4000">
              <a:solidFill>
                <a:srgbClr val="57554B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Уровень текста 3</a:t>
            </a:r>
            <a:endParaRPr sz="4000">
              <a:solidFill>
                <a:srgbClr val="57554B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Уровень текста 4</a:t>
            </a:r>
            <a:endParaRPr sz="4000">
              <a:solidFill>
                <a:srgbClr val="57554B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Уровень текста 5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Фото — 3 шт.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292100" y="2438400"/>
            <a:ext cx="12420600" cy="129"/>
          </a:xfrm>
          <a:prstGeom prst="rect">
            <a:avLst/>
          </a:prstGeom>
          <a:ln w="12700">
            <a:solidFill>
              <a:srgbClr val="998074">
                <a:alpha val="75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850900" y="838200"/>
            <a:ext cx="11303000" cy="127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cap="none" sz="1800"/>
            </a:pPr>
            <a:r>
              <a:rPr cap="all" sz="7000"/>
              <a:t>Текст заголовка</a:t>
            </a: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850900" y="2755900"/>
            <a:ext cx="11303000" cy="635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Уровень текста 1</a:t>
            </a:r>
            <a:endParaRPr sz="4000">
              <a:solidFill>
                <a:srgbClr val="57554B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Уровень текста 2</a:t>
            </a:r>
            <a:endParaRPr sz="4000">
              <a:solidFill>
                <a:srgbClr val="57554B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Уровень текста 3</a:t>
            </a:r>
            <a:endParaRPr sz="4000">
              <a:solidFill>
                <a:srgbClr val="57554B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Уровень текста 4</a:t>
            </a:r>
            <a:endParaRPr sz="4000">
              <a:solidFill>
                <a:srgbClr val="57554B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Уровень текста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</p:sldLayoutIdLst>
  <p:transition spd="med" advClick="1"/>
  <p:txStyles>
    <p:titleStyle>
      <a:lvl1pPr algn="ctr" defTabSz="584200">
        <a:lnSpc>
          <a:spcPct val="80000"/>
        </a:lnSpc>
        <a:defRPr cap="all" sz="7000">
          <a:latin typeface="+mn-lt"/>
          <a:ea typeface="+mn-ea"/>
          <a:cs typeface="+mn-cs"/>
          <a:sym typeface="Baskerville"/>
        </a:defRPr>
      </a:lvl1pPr>
      <a:lvl2pPr indent="228600" algn="ctr" defTabSz="584200">
        <a:lnSpc>
          <a:spcPct val="80000"/>
        </a:lnSpc>
        <a:defRPr cap="all" sz="7000">
          <a:latin typeface="+mn-lt"/>
          <a:ea typeface="+mn-ea"/>
          <a:cs typeface="+mn-cs"/>
          <a:sym typeface="Baskerville"/>
        </a:defRPr>
      </a:lvl2pPr>
      <a:lvl3pPr indent="457200" algn="ctr" defTabSz="584200">
        <a:lnSpc>
          <a:spcPct val="80000"/>
        </a:lnSpc>
        <a:defRPr cap="all" sz="7000">
          <a:latin typeface="+mn-lt"/>
          <a:ea typeface="+mn-ea"/>
          <a:cs typeface="+mn-cs"/>
          <a:sym typeface="Baskerville"/>
        </a:defRPr>
      </a:lvl3pPr>
      <a:lvl4pPr indent="685800" algn="ctr" defTabSz="584200">
        <a:lnSpc>
          <a:spcPct val="80000"/>
        </a:lnSpc>
        <a:defRPr cap="all" sz="7000">
          <a:latin typeface="+mn-lt"/>
          <a:ea typeface="+mn-ea"/>
          <a:cs typeface="+mn-cs"/>
          <a:sym typeface="Baskerville"/>
        </a:defRPr>
      </a:lvl4pPr>
      <a:lvl5pPr indent="914400" algn="ctr" defTabSz="584200">
        <a:lnSpc>
          <a:spcPct val="80000"/>
        </a:lnSpc>
        <a:defRPr cap="all" sz="7000">
          <a:latin typeface="+mn-lt"/>
          <a:ea typeface="+mn-ea"/>
          <a:cs typeface="+mn-cs"/>
          <a:sym typeface="Baskerville"/>
        </a:defRPr>
      </a:lvl5pPr>
      <a:lvl6pPr indent="1143000" algn="ctr" defTabSz="584200">
        <a:lnSpc>
          <a:spcPct val="80000"/>
        </a:lnSpc>
        <a:defRPr cap="all" sz="7000">
          <a:latin typeface="+mn-lt"/>
          <a:ea typeface="+mn-ea"/>
          <a:cs typeface="+mn-cs"/>
          <a:sym typeface="Baskerville"/>
        </a:defRPr>
      </a:lvl6pPr>
      <a:lvl7pPr indent="1371600" algn="ctr" defTabSz="584200">
        <a:lnSpc>
          <a:spcPct val="80000"/>
        </a:lnSpc>
        <a:defRPr cap="all" sz="7000">
          <a:latin typeface="+mn-lt"/>
          <a:ea typeface="+mn-ea"/>
          <a:cs typeface="+mn-cs"/>
          <a:sym typeface="Baskerville"/>
        </a:defRPr>
      </a:lvl7pPr>
      <a:lvl8pPr indent="1600200" algn="ctr" defTabSz="584200">
        <a:lnSpc>
          <a:spcPct val="80000"/>
        </a:lnSpc>
        <a:defRPr cap="all" sz="7000">
          <a:latin typeface="+mn-lt"/>
          <a:ea typeface="+mn-ea"/>
          <a:cs typeface="+mn-cs"/>
          <a:sym typeface="Baskerville"/>
        </a:defRPr>
      </a:lvl8pPr>
      <a:lvl9pPr indent="1828800" algn="ctr" defTabSz="584200">
        <a:lnSpc>
          <a:spcPct val="80000"/>
        </a:lnSpc>
        <a:defRPr cap="all" sz="7000">
          <a:latin typeface="+mn-lt"/>
          <a:ea typeface="+mn-ea"/>
          <a:cs typeface="+mn-cs"/>
          <a:sym typeface="Baskerville"/>
        </a:defRPr>
      </a:lvl9pPr>
    </p:titleStyle>
    <p:bodyStyle>
      <a:lvl1pPr marL="444500" indent="-444500" defTabSz="584200">
        <a:lnSpc>
          <a:spcPct val="110000"/>
        </a:lnSpc>
        <a:spcBef>
          <a:spcPts val="5500"/>
        </a:spcBef>
        <a:buSzPct val="45000"/>
        <a:buBlip>
          <a:blip r:embed="rId3"/>
        </a:buBlip>
        <a:defRPr sz="4000">
          <a:solidFill>
            <a:srgbClr val="57554B"/>
          </a:solidFill>
          <a:latin typeface="Hoefler Text"/>
          <a:ea typeface="Hoefler Text"/>
          <a:cs typeface="Hoefler Text"/>
          <a:sym typeface="Hoefler Text"/>
        </a:defRPr>
      </a:lvl1pPr>
      <a:lvl2pPr marL="889000" indent="-444500" defTabSz="584200">
        <a:lnSpc>
          <a:spcPct val="110000"/>
        </a:lnSpc>
        <a:spcBef>
          <a:spcPts val="5500"/>
        </a:spcBef>
        <a:buSzPct val="45000"/>
        <a:buBlip>
          <a:blip r:embed="rId3"/>
        </a:buBlip>
        <a:defRPr sz="4000">
          <a:solidFill>
            <a:srgbClr val="57554B"/>
          </a:solidFill>
          <a:latin typeface="Hoefler Text"/>
          <a:ea typeface="Hoefler Text"/>
          <a:cs typeface="Hoefler Text"/>
          <a:sym typeface="Hoefler Text"/>
        </a:defRPr>
      </a:lvl2pPr>
      <a:lvl3pPr marL="1333500" indent="-444500" defTabSz="584200">
        <a:lnSpc>
          <a:spcPct val="110000"/>
        </a:lnSpc>
        <a:spcBef>
          <a:spcPts val="5500"/>
        </a:spcBef>
        <a:buSzPct val="45000"/>
        <a:buBlip>
          <a:blip r:embed="rId3"/>
        </a:buBlip>
        <a:defRPr sz="4000">
          <a:solidFill>
            <a:srgbClr val="57554B"/>
          </a:solidFill>
          <a:latin typeface="Hoefler Text"/>
          <a:ea typeface="Hoefler Text"/>
          <a:cs typeface="Hoefler Text"/>
          <a:sym typeface="Hoefler Text"/>
        </a:defRPr>
      </a:lvl3pPr>
      <a:lvl4pPr marL="1778000" indent="-444500" defTabSz="584200">
        <a:lnSpc>
          <a:spcPct val="110000"/>
        </a:lnSpc>
        <a:spcBef>
          <a:spcPts val="5500"/>
        </a:spcBef>
        <a:buSzPct val="45000"/>
        <a:buBlip>
          <a:blip r:embed="rId3"/>
        </a:buBlip>
        <a:defRPr sz="4000">
          <a:solidFill>
            <a:srgbClr val="57554B"/>
          </a:solidFill>
          <a:latin typeface="Hoefler Text"/>
          <a:ea typeface="Hoefler Text"/>
          <a:cs typeface="Hoefler Text"/>
          <a:sym typeface="Hoefler Text"/>
        </a:defRPr>
      </a:lvl4pPr>
      <a:lvl5pPr marL="2222500" indent="-444500" defTabSz="584200">
        <a:lnSpc>
          <a:spcPct val="110000"/>
        </a:lnSpc>
        <a:spcBef>
          <a:spcPts val="5500"/>
        </a:spcBef>
        <a:buSzPct val="45000"/>
        <a:buBlip>
          <a:blip r:embed="rId3"/>
        </a:buBlip>
        <a:defRPr sz="4000">
          <a:solidFill>
            <a:srgbClr val="57554B"/>
          </a:solidFill>
          <a:latin typeface="Hoefler Text"/>
          <a:ea typeface="Hoefler Text"/>
          <a:cs typeface="Hoefler Text"/>
          <a:sym typeface="Hoefler Text"/>
        </a:defRPr>
      </a:lvl5pPr>
      <a:lvl6pPr marL="2667000" indent="-444500" defTabSz="584200">
        <a:lnSpc>
          <a:spcPct val="110000"/>
        </a:lnSpc>
        <a:spcBef>
          <a:spcPts val="5500"/>
        </a:spcBef>
        <a:buSzPct val="45000"/>
        <a:buBlip>
          <a:blip r:embed="rId3"/>
        </a:buBlip>
        <a:defRPr sz="4000">
          <a:solidFill>
            <a:srgbClr val="57554B"/>
          </a:solidFill>
          <a:latin typeface="Hoefler Text"/>
          <a:ea typeface="Hoefler Text"/>
          <a:cs typeface="Hoefler Text"/>
          <a:sym typeface="Hoefler Text"/>
        </a:defRPr>
      </a:lvl6pPr>
      <a:lvl7pPr marL="3111500" indent="-444500" defTabSz="584200">
        <a:lnSpc>
          <a:spcPct val="110000"/>
        </a:lnSpc>
        <a:spcBef>
          <a:spcPts val="5500"/>
        </a:spcBef>
        <a:buSzPct val="45000"/>
        <a:buBlip>
          <a:blip r:embed="rId3"/>
        </a:buBlip>
        <a:defRPr sz="4000">
          <a:solidFill>
            <a:srgbClr val="57554B"/>
          </a:solidFill>
          <a:latin typeface="Hoefler Text"/>
          <a:ea typeface="Hoefler Text"/>
          <a:cs typeface="Hoefler Text"/>
          <a:sym typeface="Hoefler Text"/>
        </a:defRPr>
      </a:lvl7pPr>
      <a:lvl8pPr marL="3556000" indent="-444500" defTabSz="584200">
        <a:lnSpc>
          <a:spcPct val="110000"/>
        </a:lnSpc>
        <a:spcBef>
          <a:spcPts val="5500"/>
        </a:spcBef>
        <a:buSzPct val="45000"/>
        <a:buBlip>
          <a:blip r:embed="rId3"/>
        </a:buBlip>
        <a:defRPr sz="4000">
          <a:solidFill>
            <a:srgbClr val="57554B"/>
          </a:solidFill>
          <a:latin typeface="Hoefler Text"/>
          <a:ea typeface="Hoefler Text"/>
          <a:cs typeface="Hoefler Text"/>
          <a:sym typeface="Hoefler Text"/>
        </a:defRPr>
      </a:lvl8pPr>
      <a:lvl9pPr marL="4000500" indent="-444500" defTabSz="584200">
        <a:lnSpc>
          <a:spcPct val="110000"/>
        </a:lnSpc>
        <a:spcBef>
          <a:spcPts val="5500"/>
        </a:spcBef>
        <a:buSzPct val="45000"/>
        <a:buBlip>
          <a:blip r:embed="rId3"/>
        </a:buBlip>
        <a:defRPr sz="4000">
          <a:solidFill>
            <a:srgbClr val="57554B"/>
          </a:solidFill>
          <a:latin typeface="Hoefler Text"/>
          <a:ea typeface="Hoefler Text"/>
          <a:cs typeface="Hoefler Text"/>
          <a:sym typeface="Hoefler Tex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Bodoni SvtyTwo OS ITC TT-BookI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Bodoni SvtyTwo OS ITC TT-BookI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Bodoni SvtyTwo OS ITC TT-BookI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Bodoni SvtyTwo OS ITC TT-BookI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Bodoni SvtyTwo OS ITC TT-BookI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Bodoni SvtyTwo OS ITC TT-BookI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Bodoni SvtyTwo OS ITC TT-BookI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Bodoni SvtyTwo OS ITC TT-BookI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Bodoni SvtyTwo OS ITC TT-BookI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7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6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hyperlink" Target="mailto:saveljev@texterra.ru" TargetMode="External"/><Relationship Id="rId4" Type="http://schemas.openxmlformats.org/officeDocument/2006/relationships/hyperlink" Target="https://www.facebook.com/denissaveljev" TargetMode="External"/><Relationship Id="rId5" Type="http://schemas.openxmlformats.org/officeDocument/2006/relationships/hyperlink" Target="http://texterra.ru" TargetMode="Externa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/>
            </a:pPr>
            <a:r>
              <a:rPr cap="all" sz="7000"/>
              <a:t>UX в контент-маркетинге</a:t>
            </a:r>
          </a:p>
        </p:txBody>
      </p:sp>
      <p:sp>
        <p:nvSpPr>
          <p:cNvPr id="52" name="Shape 5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B6492C"/>
                </a:solidFill>
              </a:rPr>
              <a:t>Простые способы влюбить в себя аудиторию</a:t>
            </a:r>
          </a:p>
        </p:txBody>
      </p:sp>
      <p:sp>
        <p:nvSpPr>
          <p:cNvPr id="53" name="Shape 53"/>
          <p:cNvSpPr/>
          <p:nvPr/>
        </p:nvSpPr>
        <p:spPr>
          <a:xfrm>
            <a:off x="6851268" y="8470900"/>
            <a:ext cx="516966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7554B"/>
                </a:solidFill>
              </a:rPr>
              <a:t>Денис Савельев, Texterra, 2015, для All in Top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26466">
              <a:defRPr sz="5110"/>
            </a:lvl1pPr>
          </a:lstStyle>
          <a:p>
            <a:pPr lvl="0">
              <a:defRPr cap="none" sz="1800"/>
            </a:pPr>
            <a:r>
              <a:rPr cap="all" sz="5110"/>
              <a:t>Почему тексты не продают?</a:t>
            </a:r>
          </a:p>
        </p:txBody>
      </p:sp>
      <p:pic>
        <p:nvPicPr>
          <p:cNvPr id="94" name="muzhchina-na-divan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13000" y="3194050"/>
            <a:ext cx="7935625" cy="52849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5675">
              <a:defRPr sz="5460"/>
            </a:lvl1pPr>
          </a:lstStyle>
          <a:p>
            <a:pPr lvl="0">
              <a:defRPr cap="none" sz="1800"/>
            </a:pPr>
            <a:r>
              <a:rPr cap="all" sz="5460"/>
              <a:t>Что такое хороший текст?</a:t>
            </a:r>
          </a:p>
        </p:txBody>
      </p:sp>
      <p:pic>
        <p:nvPicPr>
          <p:cNvPr id="97" name="lorem-ipsum_2133803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8791" y="2476450"/>
            <a:ext cx="8813593" cy="66031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/>
            </a:pPr>
            <a:r>
              <a:rPr cap="all" sz="7000"/>
              <a:t>Пирамида целей</a:t>
            </a:r>
          </a:p>
        </p:txBody>
      </p:sp>
      <p:pic>
        <p:nvPicPr>
          <p:cNvPr id="100" name="triangle22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81351" y="2092201"/>
            <a:ext cx="8042098" cy="69661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/>
            </a:pPr>
            <a:r>
              <a:rPr cap="all" sz="7000"/>
              <a:t>Каковы Цели?</a:t>
            </a:r>
          </a:p>
        </p:txBody>
      </p:sp>
      <p:sp>
        <p:nvSpPr>
          <p:cNvPr id="103" name="Shape 10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endParaRPr sz="4000">
              <a:solidFill>
                <a:srgbClr val="57554B"/>
              </a:solidFill>
            </a:endParaRPr>
          </a:p>
          <a:p>
            <a:pPr lvl="0" marL="0" indent="0">
              <a:buSzTx/>
              <a:buNone/>
              <a:defRPr sz="1800">
                <a:solidFill>
                  <a:srgbClr val="000000"/>
                </a:solidFill>
              </a:defRPr>
            </a:pPr>
            <a:endParaRPr sz="4000">
              <a:solidFill>
                <a:srgbClr val="57554B"/>
              </a:solidFill>
            </a:endParaRPr>
          </a:p>
          <a:p>
            <a:pPr lvl="0" marL="0" indent="0">
              <a:buSzTx/>
              <a:buNone/>
              <a:defRPr sz="1800">
                <a:solidFill>
                  <a:srgbClr val="000000"/>
                </a:solidFill>
              </a:defRPr>
            </a:pPr>
            <a:endParaRPr sz="4000">
              <a:solidFill>
                <a:srgbClr val="57554B"/>
              </a:solidFill>
            </a:endParaRPr>
          </a:p>
          <a:p>
            <a:pPr lvl="0" marL="0" indent="0" algn="ctr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Цели бизнеса против целей пользователя</a:t>
            </a:r>
          </a:p>
        </p:txBody>
      </p:sp>
      <p:pic>
        <p:nvPicPr>
          <p:cNvPr id="104" name="бокс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30536" y="3194298"/>
            <a:ext cx="7343728" cy="42177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6719"/>
            </a:lvl1pPr>
          </a:lstStyle>
          <a:p>
            <a:pPr lvl="0">
              <a:defRPr cap="none" sz="1800"/>
            </a:pPr>
            <a:r>
              <a:rPr cap="all" sz="6719"/>
              <a:t>социальные триггеры</a:t>
            </a:r>
          </a:p>
        </p:txBody>
      </p:sp>
      <p:pic>
        <p:nvPicPr>
          <p:cNvPr id="107" name="triggery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1564" y="2768728"/>
            <a:ext cx="11661672" cy="58308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91414">
              <a:defRPr sz="4690"/>
            </a:lvl1pPr>
          </a:lstStyle>
          <a:p>
            <a:pPr lvl="0">
              <a:defRPr cap="none" sz="1800"/>
            </a:pPr>
            <a:r>
              <a:rPr cap="all" sz="4690"/>
              <a:t>Читабельность = визуализация</a:t>
            </a:r>
          </a:p>
        </p:txBody>
      </p:sp>
      <p:pic>
        <p:nvPicPr>
          <p:cNvPr id="110" name="visualis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00139" y="2913112"/>
            <a:ext cx="7887522" cy="58577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title"/>
          </p:nvPr>
        </p:nvSpPr>
        <p:spPr>
          <a:xfrm>
            <a:off x="609600" y="4051300"/>
            <a:ext cx="11303000" cy="1270000"/>
          </a:xfrm>
          <a:prstGeom prst="rect">
            <a:avLst/>
          </a:prstGeom>
        </p:spPr>
        <p:txBody>
          <a:bodyPr/>
          <a:lstStyle>
            <a:lvl1pPr defTabSz="373887">
              <a:defRPr sz="4480"/>
            </a:lvl1pPr>
          </a:lstStyle>
          <a:p>
            <a:pPr lvl="0">
              <a:defRPr cap="none" sz="1800"/>
            </a:pPr>
            <a:r>
              <a:rPr cap="all" sz="4480"/>
              <a:t>мозг взрослого чзловека не читает слва по бцквам.</a:t>
            </a:r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85572">
              <a:defRPr sz="4620"/>
            </a:lvl1pPr>
          </a:lstStyle>
          <a:p>
            <a:pPr lvl="0">
              <a:defRPr cap="none" sz="1800"/>
            </a:pPr>
            <a:r>
              <a:rPr cap="all" sz="4620"/>
              <a:t>уровни восприятия (по Гаррету)</a:t>
            </a:r>
          </a:p>
        </p:txBody>
      </p:sp>
      <p:sp>
        <p:nvSpPr>
          <p:cNvPr id="115" name="Shape 115"/>
          <p:cNvSpPr/>
          <p:nvPr>
            <p:ph type="body" idx="1"/>
          </p:nvPr>
        </p:nvSpPr>
        <p:spPr>
          <a:xfrm>
            <a:off x="952500" y="2768728"/>
            <a:ext cx="11303000" cy="6350001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Уровень «поверхности» -</a:t>
            </a:r>
            <a:endParaRPr sz="4000">
              <a:solidFill>
                <a:srgbClr val="57554B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Уровень компоновки - «дизайн» статьи</a:t>
            </a:r>
            <a:endParaRPr sz="4000">
              <a:solidFill>
                <a:srgbClr val="57554B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Уровень эмоционального отклика</a:t>
            </a:r>
            <a:endParaRPr sz="4000">
              <a:solidFill>
                <a:srgbClr val="57554B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Уровень совпадения ожидания и результатов.</a:t>
            </a:r>
          </a:p>
        </p:txBody>
      </p:sp>
      <p:pic>
        <p:nvPicPr>
          <p:cNvPr id="116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94914" y="3317037"/>
            <a:ext cx="3759490" cy="127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85572">
              <a:defRPr sz="4620"/>
            </a:lvl1pPr>
          </a:lstStyle>
          <a:p>
            <a:pPr lvl="0">
              <a:defRPr cap="none" sz="1800"/>
            </a:pPr>
            <a:r>
              <a:rPr cap="all" sz="4620"/>
              <a:t>Как научиться хорошо писать?</a:t>
            </a:r>
          </a:p>
        </p:txBody>
      </p:sp>
      <p:pic>
        <p:nvPicPr>
          <p:cNvPr id="119" name="ochki-solntsezachitnie-262_enl_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3089" y="2616745"/>
            <a:ext cx="11430001" cy="6019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/>
            </a:pPr>
            <a:r>
              <a:rPr cap="all" sz="7000"/>
              <a:t>рецепт</a:t>
            </a:r>
          </a:p>
        </p:txBody>
      </p:sp>
      <p:sp>
        <p:nvSpPr>
          <p:cNvPr id="122" name="Shape 122"/>
          <p:cNvSpPr/>
          <p:nvPr>
            <p:ph type="body" idx="1"/>
          </p:nvPr>
        </p:nvSpPr>
        <p:spPr>
          <a:xfrm>
            <a:off x="850900" y="2590800"/>
            <a:ext cx="11303000" cy="6350000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Контент-стратегия </a:t>
            </a:r>
            <a:endParaRPr sz="4000">
              <a:solidFill>
                <a:srgbClr val="57554B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ЦА</a:t>
            </a:r>
            <a:endParaRPr sz="4000">
              <a:solidFill>
                <a:srgbClr val="57554B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Журналист</a:t>
            </a:r>
            <a:endParaRPr sz="4000">
              <a:solidFill>
                <a:srgbClr val="57554B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Дизайнер - соавтор</a:t>
            </a:r>
            <a:endParaRPr sz="4000">
              <a:solidFill>
                <a:srgbClr val="57554B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Экспертиза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/>
            </a:pPr>
            <a:r>
              <a:rPr cap="all" sz="7000"/>
              <a:t>Рубикон пройден</a:t>
            </a:r>
          </a:p>
        </p:txBody>
      </p:sp>
      <p:pic>
        <p:nvPicPr>
          <p:cNvPr id="56" name="Rost_saitov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21479" y="2540472"/>
            <a:ext cx="8761842" cy="65713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title"/>
          </p:nvPr>
        </p:nvSpPr>
        <p:spPr>
          <a:xfrm>
            <a:off x="850900" y="694077"/>
            <a:ext cx="11303000" cy="1270001"/>
          </a:xfrm>
          <a:prstGeom prst="rect">
            <a:avLst/>
          </a:prstGeom>
        </p:spPr>
        <p:txBody>
          <a:bodyPr/>
          <a:lstStyle/>
          <a:p>
            <a:pPr lvl="0">
              <a:defRPr cap="none" sz="1800"/>
            </a:pPr>
            <a:r>
              <a:rPr cap="all" sz="7000"/>
              <a:t>Как все работает?</a:t>
            </a:r>
          </a:p>
        </p:txBody>
      </p:sp>
      <p:sp>
        <p:nvSpPr>
          <p:cNvPr id="125" name="Shape 125"/>
          <p:cNvSpPr/>
          <p:nvPr/>
        </p:nvSpPr>
        <p:spPr>
          <a:xfrm>
            <a:off x="497482" y="2173816"/>
            <a:ext cx="6994427" cy="1021508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000">
                <a:solidFill>
                  <a:srgbClr val="3E3B39"/>
                </a:solidFill>
                <a:effectLst>
                  <a:outerShdw sx="100000" sy="100000" kx="0" ky="0" algn="b" rotWithShape="0" blurRad="25400" dist="12700" dir="4920000">
                    <a:srgbClr val="FFFFFF">
                      <a:alpha val="50000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</a:p>
        </p:txBody>
      </p:sp>
      <p:sp>
        <p:nvSpPr>
          <p:cNvPr id="126" name="Shape 126"/>
          <p:cNvSpPr/>
          <p:nvPr/>
        </p:nvSpPr>
        <p:spPr>
          <a:xfrm>
            <a:off x="2759248" y="3257043"/>
            <a:ext cx="1251695" cy="3035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70" y="0"/>
                </a:moveTo>
                <a:lnTo>
                  <a:pt x="15442" y="199"/>
                </a:lnTo>
                <a:lnTo>
                  <a:pt x="15447" y="12373"/>
                </a:lnTo>
                <a:lnTo>
                  <a:pt x="21600" y="12536"/>
                </a:lnTo>
                <a:lnTo>
                  <a:pt x="10780" y="21600"/>
                </a:lnTo>
                <a:lnTo>
                  <a:pt x="0" y="12503"/>
                </a:lnTo>
                <a:lnTo>
                  <a:pt x="6084" y="12540"/>
                </a:lnTo>
                <a:lnTo>
                  <a:pt x="5970" y="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000">
                <a:solidFill>
                  <a:srgbClr val="3E3B39"/>
                </a:solidFill>
                <a:effectLst>
                  <a:outerShdw sx="100000" sy="100000" kx="0" ky="0" algn="b" rotWithShape="0" blurRad="25400" dist="12700" dir="4920000">
                    <a:srgbClr val="FFFFFF">
                      <a:alpha val="50000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</a:p>
        </p:txBody>
      </p:sp>
      <p:sp>
        <p:nvSpPr>
          <p:cNvPr id="127" name="Shape 127"/>
          <p:cNvSpPr/>
          <p:nvPr/>
        </p:nvSpPr>
        <p:spPr>
          <a:xfrm>
            <a:off x="1912987" y="3712637"/>
            <a:ext cx="6994426" cy="1021507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000">
                <a:solidFill>
                  <a:srgbClr val="3E3B39"/>
                </a:solidFill>
                <a:effectLst>
                  <a:outerShdw sx="100000" sy="100000" kx="0" ky="0" algn="b" rotWithShape="0" blurRad="25400" dist="12700" dir="4920000">
                    <a:srgbClr val="FFFFFF">
                      <a:alpha val="50000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</a:p>
        </p:txBody>
      </p:sp>
      <p:sp>
        <p:nvSpPr>
          <p:cNvPr id="128" name="Shape 128"/>
          <p:cNvSpPr/>
          <p:nvPr/>
        </p:nvSpPr>
        <p:spPr>
          <a:xfrm>
            <a:off x="887513" y="2372961"/>
            <a:ext cx="6214365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i="1" sz="32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32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Коммуникационная стратегия </a:t>
            </a:r>
          </a:p>
        </p:txBody>
      </p:sp>
      <p:sp>
        <p:nvSpPr>
          <p:cNvPr id="129" name="Shape 129"/>
          <p:cNvSpPr/>
          <p:nvPr/>
        </p:nvSpPr>
        <p:spPr>
          <a:xfrm>
            <a:off x="2218270" y="3802914"/>
            <a:ext cx="4924451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i="1" sz="32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32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Редакционная политика</a:t>
            </a:r>
          </a:p>
        </p:txBody>
      </p:sp>
      <p:sp>
        <p:nvSpPr>
          <p:cNvPr id="130" name="Shape 130"/>
          <p:cNvSpPr/>
          <p:nvPr/>
        </p:nvSpPr>
        <p:spPr>
          <a:xfrm>
            <a:off x="3634382" y="5232867"/>
            <a:ext cx="7107636" cy="1021507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000">
                <a:solidFill>
                  <a:srgbClr val="3E3B39"/>
                </a:solidFill>
                <a:effectLst>
                  <a:outerShdw sx="100000" sy="100000" kx="0" ky="0" algn="b" rotWithShape="0" blurRad="25400" dist="12700" dir="4920000">
                    <a:srgbClr val="FFFFFF">
                      <a:alpha val="50000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</a:p>
        </p:txBody>
      </p:sp>
      <p:sp>
        <p:nvSpPr>
          <p:cNvPr id="131" name="Shape 131"/>
          <p:cNvSpPr/>
          <p:nvPr/>
        </p:nvSpPr>
        <p:spPr>
          <a:xfrm>
            <a:off x="4145215" y="5413420"/>
            <a:ext cx="2797760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i="1" sz="32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32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Контент-план</a:t>
            </a:r>
          </a:p>
        </p:txBody>
      </p:sp>
      <p:sp>
        <p:nvSpPr>
          <p:cNvPr id="132" name="Shape 132"/>
          <p:cNvSpPr/>
          <p:nvPr/>
        </p:nvSpPr>
        <p:spPr>
          <a:xfrm>
            <a:off x="4967882" y="6653524"/>
            <a:ext cx="7107636" cy="1021508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000">
                <a:solidFill>
                  <a:srgbClr val="3E3B39"/>
                </a:solidFill>
                <a:effectLst>
                  <a:outerShdw sx="100000" sy="100000" kx="0" ky="0" algn="b" rotWithShape="0" blurRad="25400" dist="12700" dir="4920000">
                    <a:srgbClr val="FFFFFF">
                      <a:alpha val="50000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</a:p>
        </p:txBody>
      </p:sp>
      <p:sp>
        <p:nvSpPr>
          <p:cNvPr id="133" name="Shape 133"/>
          <p:cNvSpPr/>
          <p:nvPr/>
        </p:nvSpPr>
        <p:spPr>
          <a:xfrm>
            <a:off x="5380874" y="6834078"/>
            <a:ext cx="3933242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i="1" sz="32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32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Создание контента</a:t>
            </a:r>
          </a:p>
        </p:txBody>
      </p:sp>
      <p:sp>
        <p:nvSpPr>
          <p:cNvPr id="134" name="Shape 134"/>
          <p:cNvSpPr/>
          <p:nvPr/>
        </p:nvSpPr>
        <p:spPr>
          <a:xfrm>
            <a:off x="4448348" y="4904732"/>
            <a:ext cx="1251695" cy="3035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70" y="0"/>
                </a:moveTo>
                <a:lnTo>
                  <a:pt x="15442" y="199"/>
                </a:lnTo>
                <a:lnTo>
                  <a:pt x="15447" y="12373"/>
                </a:lnTo>
                <a:lnTo>
                  <a:pt x="21600" y="12536"/>
                </a:lnTo>
                <a:lnTo>
                  <a:pt x="10780" y="21600"/>
                </a:lnTo>
                <a:lnTo>
                  <a:pt x="0" y="12503"/>
                </a:lnTo>
                <a:lnTo>
                  <a:pt x="6084" y="12540"/>
                </a:lnTo>
                <a:lnTo>
                  <a:pt x="5970" y="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000">
                <a:solidFill>
                  <a:srgbClr val="3E3B39"/>
                </a:solidFill>
                <a:effectLst>
                  <a:outerShdw sx="100000" sy="100000" kx="0" ky="0" algn="b" rotWithShape="0" blurRad="25400" dist="12700" dir="4920000">
                    <a:srgbClr val="FFFFFF">
                      <a:alpha val="50000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</a:p>
        </p:txBody>
      </p:sp>
      <p:sp>
        <p:nvSpPr>
          <p:cNvPr id="135" name="Shape 135"/>
          <p:cNvSpPr/>
          <p:nvPr/>
        </p:nvSpPr>
        <p:spPr>
          <a:xfrm>
            <a:off x="5819948" y="6302150"/>
            <a:ext cx="1251695" cy="3035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70" y="0"/>
                </a:moveTo>
                <a:lnTo>
                  <a:pt x="15442" y="199"/>
                </a:lnTo>
                <a:lnTo>
                  <a:pt x="15447" y="12373"/>
                </a:lnTo>
                <a:lnTo>
                  <a:pt x="21600" y="12536"/>
                </a:lnTo>
                <a:lnTo>
                  <a:pt x="10780" y="21600"/>
                </a:lnTo>
                <a:lnTo>
                  <a:pt x="0" y="12503"/>
                </a:lnTo>
                <a:lnTo>
                  <a:pt x="6084" y="12540"/>
                </a:lnTo>
                <a:lnTo>
                  <a:pt x="5970" y="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000">
                <a:solidFill>
                  <a:srgbClr val="3E3B39"/>
                </a:solidFill>
                <a:effectLst>
                  <a:outerShdw sx="100000" sy="100000" kx="0" ky="0" algn="b" rotWithShape="0" blurRad="25400" dist="12700" dir="4920000">
                    <a:srgbClr val="FFFFFF">
                      <a:alpha val="50000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</a:p>
        </p:txBody>
      </p:sp>
      <p:sp>
        <p:nvSpPr>
          <p:cNvPr id="136" name="Shape 136"/>
          <p:cNvSpPr/>
          <p:nvPr/>
        </p:nvSpPr>
        <p:spPr>
          <a:xfrm>
            <a:off x="6475015" y="8358171"/>
            <a:ext cx="6032303" cy="1021507"/>
          </a:xfrm>
          <a:prstGeom prst="rect">
            <a:avLst/>
          </a:prstGeom>
          <a:blipFill>
            <a:blip r:embed="rId6"/>
          </a:blipFill>
          <a:ln w="12700">
            <a:miter lim="400000"/>
          </a:ln>
          <a:effectLst>
            <a:outerShdw sx="100000" sy="100000" kx="0" ky="0" algn="b" rotWithShape="0" blurRad="25400" dist="25400" dir="15060000">
              <a:srgbClr val="3C3C3C">
                <a:alpha val="2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000">
                <a:solidFill>
                  <a:srgbClr val="3E3B39"/>
                </a:solidFill>
                <a:effectLst>
                  <a:outerShdw sx="100000" sy="100000" kx="0" ky="0" algn="b" rotWithShape="0" blurRad="25400" dist="12700" dir="4920000">
                    <a:srgbClr val="FFFFFF">
                      <a:alpha val="50000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</a:p>
        </p:txBody>
      </p:sp>
      <p:sp>
        <p:nvSpPr>
          <p:cNvPr id="137" name="Shape 137"/>
          <p:cNvSpPr/>
          <p:nvPr/>
        </p:nvSpPr>
        <p:spPr>
          <a:xfrm>
            <a:off x="7077247" y="7955079"/>
            <a:ext cx="1251695" cy="3035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70" y="0"/>
                </a:moveTo>
                <a:lnTo>
                  <a:pt x="15442" y="199"/>
                </a:lnTo>
                <a:lnTo>
                  <a:pt x="15447" y="12373"/>
                </a:lnTo>
                <a:lnTo>
                  <a:pt x="21600" y="12536"/>
                </a:lnTo>
                <a:lnTo>
                  <a:pt x="10780" y="21600"/>
                </a:lnTo>
                <a:lnTo>
                  <a:pt x="0" y="12503"/>
                </a:lnTo>
                <a:lnTo>
                  <a:pt x="6084" y="12540"/>
                </a:lnTo>
                <a:lnTo>
                  <a:pt x="5970" y="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000">
                <a:solidFill>
                  <a:srgbClr val="3E3B39"/>
                </a:solidFill>
                <a:effectLst>
                  <a:outerShdw sx="100000" sy="100000" kx="0" ky="0" algn="b" rotWithShape="0" blurRad="25400" dist="12700" dir="4920000">
                    <a:srgbClr val="FFFFFF">
                      <a:alpha val="50000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pPr>
          </a:p>
        </p:txBody>
      </p:sp>
      <p:sp>
        <p:nvSpPr>
          <p:cNvPr id="138" name="Shape 138"/>
          <p:cNvSpPr/>
          <p:nvPr/>
        </p:nvSpPr>
        <p:spPr>
          <a:xfrm>
            <a:off x="6776669" y="8538724"/>
            <a:ext cx="5699862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i="1" sz="32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3200">
                <a:solidFill>
                  <a:srgbClr val="5E524C"/>
                </a:solidFill>
                <a:effectLst>
                  <a:outerShdw sx="100000" sy="100000" kx="0" ky="0" algn="b" rotWithShape="0" blurRad="25400" dist="25400" dir="5520000">
                    <a:srgbClr val="FFFFFF">
                      <a:alpha val="71999"/>
                    </a:srgbClr>
                  </a:outerShdw>
                </a:effectLst>
              </a:rPr>
              <a:t>Промоутирование контента</a:t>
            </a:r>
          </a:p>
        </p:txBody>
      </p:sp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/>
            </a:pPr>
            <a:r>
              <a:rPr cap="all" sz="7000"/>
              <a:t>Время Power Page</a:t>
            </a:r>
          </a:p>
        </p:txBody>
      </p:sp>
      <p:sp>
        <p:nvSpPr>
          <p:cNvPr id="141" name="Shape 14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37820" indent="-337820" defTabSz="443991">
              <a:spcBef>
                <a:spcPts val="4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40">
                <a:solidFill>
                  <a:srgbClr val="57554B"/>
                </a:solidFill>
              </a:rPr>
              <a:t>Полнота представления всех связанных ключей.</a:t>
            </a:r>
            <a:endParaRPr sz="3040">
              <a:solidFill>
                <a:srgbClr val="57554B"/>
              </a:solidFill>
            </a:endParaRPr>
          </a:p>
          <a:p>
            <a:pPr lvl="0" marL="337820" indent="-337820" defTabSz="443991">
              <a:spcBef>
                <a:spcPts val="4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40">
                <a:solidFill>
                  <a:srgbClr val="57554B"/>
                </a:solidFill>
              </a:rPr>
              <a:t>Полнота представленной информации.</a:t>
            </a:r>
            <a:endParaRPr sz="3040">
              <a:solidFill>
                <a:srgbClr val="57554B"/>
              </a:solidFill>
            </a:endParaRPr>
          </a:p>
          <a:p>
            <a:pPr lvl="0" marL="337820" indent="-337820" defTabSz="443991">
              <a:spcBef>
                <a:spcPts val="4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40">
                <a:solidFill>
                  <a:srgbClr val="57554B"/>
                </a:solidFill>
              </a:rPr>
              <a:t>«Сложная» верстка (большое кол-во разных «крючков»)</a:t>
            </a:r>
            <a:endParaRPr sz="3040">
              <a:solidFill>
                <a:srgbClr val="57554B"/>
              </a:solidFill>
            </a:endParaRPr>
          </a:p>
          <a:p>
            <a:pPr lvl="0" marL="337820" indent="-337820" defTabSz="443991">
              <a:spcBef>
                <a:spcPts val="4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40">
                <a:solidFill>
                  <a:srgbClr val="57554B"/>
                </a:solidFill>
              </a:rPr>
              <a:t>Большая длина текста (не менее 5 тыс. знаков)</a:t>
            </a:r>
            <a:endParaRPr sz="3040">
              <a:solidFill>
                <a:srgbClr val="57554B"/>
              </a:solidFill>
            </a:endParaRPr>
          </a:p>
          <a:p>
            <a:pPr lvl="0" marL="337820" indent="-337820" defTabSz="443991">
              <a:spcBef>
                <a:spcPts val="4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40">
                <a:solidFill>
                  <a:srgbClr val="57554B"/>
                </a:solidFill>
              </a:rPr>
              <a:t>Зашкаливающая длина сессии</a:t>
            </a:r>
            <a:endParaRPr sz="3040">
              <a:solidFill>
                <a:srgbClr val="57554B"/>
              </a:solidFill>
            </a:endParaRPr>
          </a:p>
          <a:p>
            <a:pPr lvl="0" marL="337820" indent="-337820" defTabSz="443991">
              <a:spcBef>
                <a:spcPts val="4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40">
                <a:solidFill>
                  <a:srgbClr val="57554B"/>
                </a:solidFill>
              </a:rPr>
              <a:t>Как следствие - высокая степень интерактивности (соцсигналы, комменты, непоисковый трафик и т.д.)</a:t>
            </a:r>
          </a:p>
        </p:txBody>
      </p:sp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/>
            </a:pPr>
            <a:r>
              <a:rPr cap="all" sz="7000"/>
              <a:t>Спасибо!</a:t>
            </a:r>
          </a:p>
        </p:txBody>
      </p:sp>
      <p:sp>
        <p:nvSpPr>
          <p:cNvPr id="144" name="Shape 14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000" u="sng">
                <a:solidFill>
                  <a:srgbClr val="57554B"/>
                </a:solidFill>
                <a:hlinkClick r:id="rId3" invalidUrl="" action="" tgtFrame="" tooltip="" history="1" highlightClick="0" endSnd="0"/>
              </a:rPr>
              <a:t>saveljev@texterra.ru</a:t>
            </a:r>
            <a:endParaRPr sz="4000">
              <a:solidFill>
                <a:srgbClr val="57554B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000" u="sng">
                <a:solidFill>
                  <a:srgbClr val="57554B"/>
                </a:solidFill>
                <a:hlinkClick r:id="rId4" invalidUrl="" action="" tgtFrame="" tooltip="" history="1" highlightClick="0" endSnd="0"/>
              </a:rPr>
              <a:t>https://www.facebook.com/denissaveljev</a:t>
            </a:r>
            <a:endParaRPr sz="4000">
              <a:solidFill>
                <a:srgbClr val="57554B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000" u="sng">
                <a:solidFill>
                  <a:srgbClr val="57554B"/>
                </a:solidFill>
                <a:hlinkClick r:id="rId5" invalidUrl="" action="" tgtFrame="" tooltip="" history="1" highlightClick="0" endSnd="0"/>
              </a:rPr>
              <a:t>texterra.ru</a:t>
            </a:r>
            <a:r>
              <a:rPr sz="4000">
                <a:solidFill>
                  <a:srgbClr val="57554B"/>
                </a:solidFill>
              </a:rPr>
              <a:t> </a:t>
            </a:r>
            <a:endParaRPr sz="4000">
              <a:solidFill>
                <a:srgbClr val="57554B"/>
              </a:solidFill>
            </a:endParaRP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26466">
              <a:defRPr sz="5110"/>
            </a:lvl1pPr>
          </a:lstStyle>
          <a:p>
            <a:pPr lvl="0">
              <a:defRPr cap="none" sz="1800"/>
            </a:pPr>
            <a:r>
              <a:rPr cap="all" sz="5110"/>
              <a:t>«Старые» свойства контента</a:t>
            </a:r>
          </a:p>
        </p:txBody>
      </p:sp>
      <p:sp>
        <p:nvSpPr>
          <p:cNvPr id="59" name="Shape 5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Высокая/низкая текстовая релевантность</a:t>
            </a:r>
            <a:endParaRPr sz="4000">
              <a:solidFill>
                <a:srgbClr val="57554B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Спамность/неспамность</a:t>
            </a:r>
            <a:endParaRPr sz="4000">
              <a:solidFill>
                <a:srgbClr val="57554B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Верстка по стандартам html+микроразметка</a:t>
            </a:r>
            <a:endParaRPr sz="4000">
              <a:solidFill>
                <a:srgbClr val="57554B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Наличие/отсутствие грамматических и орфографических ошибок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38150">
              <a:defRPr sz="5250"/>
            </a:lvl1pPr>
          </a:lstStyle>
          <a:p>
            <a:pPr lvl="0">
              <a:defRPr cap="none" sz="1800"/>
            </a:pPr>
            <a:r>
              <a:rPr cap="all" sz="5250"/>
              <a:t>«новые» свойства контента</a:t>
            </a:r>
          </a:p>
        </p:txBody>
      </p:sp>
      <p:sp>
        <p:nvSpPr>
          <p:cNvPr id="62" name="Shape 6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Фактор «последнего клика»</a:t>
            </a:r>
            <a:endParaRPr sz="4000">
              <a:solidFill>
                <a:srgbClr val="57554B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Связанные сущности</a:t>
            </a:r>
            <a:endParaRPr sz="4000">
              <a:solidFill>
                <a:srgbClr val="57554B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Сжимаемость и естественность контента</a:t>
            </a:r>
            <a:endParaRPr sz="4000">
              <a:solidFill>
                <a:srgbClr val="57554B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Social Buzz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/>
            </a:pPr>
            <a:r>
              <a:rPr cap="all" sz="7000"/>
              <a:t>При чем тут UX?</a:t>
            </a:r>
          </a:p>
        </p:txBody>
      </p:sp>
      <p:pic>
        <p:nvPicPr>
          <p:cNvPr id="65" name=" qwerty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19341" y="2632878"/>
            <a:ext cx="8766118" cy="65960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/>
            </a:pPr>
            <a:r>
              <a:rPr cap="all" sz="7000"/>
              <a:t>а так?</a:t>
            </a:r>
          </a:p>
        </p:txBody>
      </p:sp>
      <p:pic>
        <p:nvPicPr>
          <p:cNvPr id="68" name="qwerty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01779" y="2672279"/>
            <a:ext cx="8931443" cy="67204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1622">
              <a:defRPr sz="6370"/>
            </a:lvl1pPr>
          </a:lstStyle>
          <a:p>
            <a:pPr lvl="0">
              <a:defRPr cap="none" sz="1800"/>
            </a:pPr>
            <a:r>
              <a:rPr cap="all" sz="6370"/>
              <a:t>Где проходит граница?</a:t>
            </a:r>
          </a:p>
        </p:txBody>
      </p:sp>
      <p:sp>
        <p:nvSpPr>
          <p:cNvPr id="71" name="Shape 71"/>
          <p:cNvSpPr/>
          <p:nvPr/>
        </p:nvSpPr>
        <p:spPr>
          <a:xfrm>
            <a:off x="1619250" y="3437458"/>
            <a:ext cx="2593827" cy="23960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Контент-стратегия</a:t>
            </a:r>
          </a:p>
        </p:txBody>
      </p:sp>
      <p:sp>
        <p:nvSpPr>
          <p:cNvPr id="72" name="Shape 72"/>
          <p:cNvSpPr/>
          <p:nvPr/>
        </p:nvSpPr>
        <p:spPr>
          <a:xfrm>
            <a:off x="8820150" y="3437458"/>
            <a:ext cx="2442468" cy="23960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UX</a:t>
            </a:r>
          </a:p>
        </p:txBody>
      </p:sp>
      <p:sp>
        <p:nvSpPr>
          <p:cNvPr id="73" name="Shape 73"/>
          <p:cNvSpPr/>
          <p:nvPr/>
        </p:nvSpPr>
        <p:spPr>
          <a:xfrm>
            <a:off x="5264150" y="2387728"/>
            <a:ext cx="1946226" cy="19281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Copy</a:t>
            </a:r>
          </a:p>
        </p:txBody>
      </p:sp>
      <p:sp>
        <p:nvSpPr>
          <p:cNvPr id="74" name="Shape 74"/>
          <p:cNvSpPr/>
          <p:nvPr/>
        </p:nvSpPr>
        <p:spPr>
          <a:xfrm>
            <a:off x="5264150" y="4249548"/>
            <a:ext cx="1946226" cy="19281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5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7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</a:rPr>
              <a:t>Дизайн</a:t>
            </a:r>
          </a:p>
        </p:txBody>
      </p:sp>
      <p:sp>
        <p:nvSpPr>
          <p:cNvPr id="75" name="Shape 75"/>
          <p:cNvSpPr/>
          <p:nvPr/>
        </p:nvSpPr>
        <p:spPr>
          <a:xfrm>
            <a:off x="5185246" y="6299586"/>
            <a:ext cx="2104034" cy="18682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6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Информ. архитектура</a:t>
            </a:r>
          </a:p>
        </p:txBody>
      </p:sp>
      <p:sp>
        <p:nvSpPr>
          <p:cNvPr id="76" name="Shape 76"/>
          <p:cNvSpPr/>
          <p:nvPr/>
        </p:nvSpPr>
        <p:spPr>
          <a:xfrm>
            <a:off x="2495550" y="7010400"/>
            <a:ext cx="1946226" cy="1928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7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SEO</a:t>
            </a:r>
          </a:p>
        </p:txBody>
      </p:sp>
      <p:sp>
        <p:nvSpPr>
          <p:cNvPr id="77" name="Shape 77"/>
          <p:cNvSpPr/>
          <p:nvPr/>
        </p:nvSpPr>
        <p:spPr>
          <a:xfrm>
            <a:off x="8032750" y="6918260"/>
            <a:ext cx="2220516" cy="21123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8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Usability</a:t>
            </a:r>
          </a:p>
        </p:txBody>
      </p:sp>
      <p:sp>
        <p:nvSpPr>
          <p:cNvPr id="78" name="Shape 78"/>
          <p:cNvSpPr/>
          <p:nvPr/>
        </p:nvSpPr>
        <p:spPr>
          <a:xfrm flipV="1">
            <a:off x="3852267" y="3371602"/>
            <a:ext cx="1398836" cy="479830"/>
          </a:xfrm>
          <a:prstGeom prst="line">
            <a:avLst/>
          </a:prstGeom>
          <a:ln w="127000">
            <a:solidFill>
              <a:srgbClr val="8C633D">
                <a:alpha val="75000"/>
              </a:srgbClr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79" name="Shape 79"/>
          <p:cNvSpPr/>
          <p:nvPr/>
        </p:nvSpPr>
        <p:spPr>
          <a:xfrm>
            <a:off x="4161680" y="4888857"/>
            <a:ext cx="1156742" cy="237826"/>
          </a:xfrm>
          <a:prstGeom prst="line">
            <a:avLst/>
          </a:prstGeom>
          <a:ln w="127000">
            <a:solidFill>
              <a:srgbClr val="8C633D">
                <a:alpha val="75000"/>
              </a:srgbClr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80" name="Shape 80"/>
          <p:cNvSpPr/>
          <p:nvPr/>
        </p:nvSpPr>
        <p:spPr>
          <a:xfrm>
            <a:off x="3644056" y="5623345"/>
            <a:ext cx="1651373" cy="1083717"/>
          </a:xfrm>
          <a:prstGeom prst="line">
            <a:avLst/>
          </a:prstGeom>
          <a:ln w="127000">
            <a:solidFill>
              <a:srgbClr val="8C633D">
                <a:alpha val="75000"/>
              </a:srgbClr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81" name="Shape 81"/>
          <p:cNvSpPr/>
          <p:nvPr/>
        </p:nvSpPr>
        <p:spPr>
          <a:xfrm>
            <a:off x="2899618" y="5774985"/>
            <a:ext cx="330449" cy="1266874"/>
          </a:xfrm>
          <a:prstGeom prst="line">
            <a:avLst/>
          </a:prstGeom>
          <a:ln w="127000">
            <a:solidFill>
              <a:srgbClr val="8C633D">
                <a:alpha val="75000"/>
              </a:srgbClr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82" name="Shape 82"/>
          <p:cNvSpPr/>
          <p:nvPr/>
        </p:nvSpPr>
        <p:spPr>
          <a:xfrm flipH="1" flipV="1">
            <a:off x="7301209" y="3549096"/>
            <a:ext cx="1633043" cy="584159"/>
          </a:xfrm>
          <a:prstGeom prst="line">
            <a:avLst/>
          </a:prstGeom>
          <a:ln w="127000">
            <a:solidFill>
              <a:srgbClr val="8C633D">
                <a:alpha val="75000"/>
              </a:srgbClr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83" name="Shape 83"/>
          <p:cNvSpPr/>
          <p:nvPr/>
        </p:nvSpPr>
        <p:spPr>
          <a:xfrm flipH="1">
            <a:off x="7115128" y="4825508"/>
            <a:ext cx="1824234" cy="63987"/>
          </a:xfrm>
          <a:prstGeom prst="line">
            <a:avLst/>
          </a:prstGeom>
          <a:ln w="127000">
            <a:solidFill>
              <a:srgbClr val="8C633D">
                <a:alpha val="75000"/>
              </a:srgbClr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84" name="Shape 84"/>
          <p:cNvSpPr/>
          <p:nvPr/>
        </p:nvSpPr>
        <p:spPr>
          <a:xfrm flipH="1">
            <a:off x="7116692" y="5319511"/>
            <a:ext cx="1987131" cy="1447407"/>
          </a:xfrm>
          <a:prstGeom prst="line">
            <a:avLst/>
          </a:prstGeom>
          <a:ln w="127000">
            <a:solidFill>
              <a:srgbClr val="8C633D">
                <a:alpha val="75000"/>
              </a:srgbClr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85" name="Shape 85"/>
          <p:cNvSpPr/>
          <p:nvPr/>
        </p:nvSpPr>
        <p:spPr>
          <a:xfrm flipH="1">
            <a:off x="9222928" y="5693847"/>
            <a:ext cx="418059" cy="1250163"/>
          </a:xfrm>
          <a:prstGeom prst="line">
            <a:avLst/>
          </a:prstGeom>
          <a:ln w="127000">
            <a:solidFill>
              <a:srgbClr val="8C633D">
                <a:alpha val="75000"/>
              </a:srgbClr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/>
            </a:pPr>
            <a:r>
              <a:rPr cap="all" sz="7000"/>
              <a:t>Проблемы</a:t>
            </a:r>
          </a:p>
        </p:txBody>
      </p:sp>
      <p:sp>
        <p:nvSpPr>
          <p:cNvPr id="88" name="Shape 8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Копирайтеры изолированы от бизнеса</a:t>
            </a:r>
            <a:endParaRPr sz="4000">
              <a:solidFill>
                <a:srgbClr val="57554B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Копирайтеры изолированы от дизайнеров</a:t>
            </a:r>
            <a:endParaRPr sz="4000">
              <a:solidFill>
                <a:srgbClr val="57554B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Итог: Текст не подчиняется целям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/>
            </a:pPr>
            <a:r>
              <a:rPr cap="all" sz="7000"/>
              <a:t>Два полюса</a:t>
            </a:r>
          </a:p>
        </p:txBody>
      </p:sp>
      <p:sp>
        <p:nvSpPr>
          <p:cNvPr id="91" name="Shape 9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«Тексты никто не читает»</a:t>
            </a:r>
            <a:endParaRPr sz="4000">
              <a:solidFill>
                <a:srgbClr val="57554B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554B"/>
                </a:solidFill>
              </a:rPr>
              <a:t>«Тексты должны быть продающими».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Typeset">
  <a:themeElements>
    <a:clrScheme name="Typeset">
      <a:dk1>
        <a:srgbClr val="57554B"/>
      </a:dk1>
      <a:lt1>
        <a:srgbClr val="0C1557"/>
      </a:lt1>
      <a:dk2>
        <a:srgbClr val="5F5F5D"/>
      </a:dk2>
      <a:lt2>
        <a:srgbClr val="D8D5CE"/>
      </a:lt2>
      <a:accent1>
        <a:srgbClr val="738CAB"/>
      </a:accent1>
      <a:accent2>
        <a:srgbClr val="7E9769"/>
      </a:accent2>
      <a:accent3>
        <a:srgbClr val="D9C064"/>
      </a:accent3>
      <a:accent4>
        <a:srgbClr val="B99369"/>
      </a:accent4>
      <a:accent5>
        <a:srgbClr val="9A4C3C"/>
      </a:accent5>
      <a:accent6>
        <a:srgbClr val="8E8198"/>
      </a:accent6>
      <a:hlink>
        <a:srgbClr val="0000FF"/>
      </a:hlink>
      <a:folHlink>
        <a:srgbClr val="FF00FF"/>
      </a:folHlink>
    </a:clrScheme>
    <a:fontScheme name="Typeset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Typese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12700" dir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8C633D">
              <a:alpha val="75000"/>
            </a:srgbClr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7554B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ypeset">
  <a:themeElements>
    <a:clrScheme name="Typeset">
      <a:dk1>
        <a:srgbClr val="000000"/>
      </a:dk1>
      <a:lt1>
        <a:srgbClr val="FFFFFF"/>
      </a:lt1>
      <a:dk2>
        <a:srgbClr val="5F5F5D"/>
      </a:dk2>
      <a:lt2>
        <a:srgbClr val="D8D5CE"/>
      </a:lt2>
      <a:accent1>
        <a:srgbClr val="738CAB"/>
      </a:accent1>
      <a:accent2>
        <a:srgbClr val="7E9769"/>
      </a:accent2>
      <a:accent3>
        <a:srgbClr val="D9C064"/>
      </a:accent3>
      <a:accent4>
        <a:srgbClr val="B99369"/>
      </a:accent4>
      <a:accent5>
        <a:srgbClr val="9A4C3C"/>
      </a:accent5>
      <a:accent6>
        <a:srgbClr val="8E8198"/>
      </a:accent6>
      <a:hlink>
        <a:srgbClr val="0000FF"/>
      </a:hlink>
      <a:folHlink>
        <a:srgbClr val="FF00FF"/>
      </a:folHlink>
    </a:clrScheme>
    <a:fontScheme name="Typeset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Typese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12700" dir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8C633D">
              <a:alpha val="75000"/>
            </a:srgbClr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7554B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