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5" r:id="rId8"/>
    <p:sldId id="266" r:id="rId9"/>
    <p:sldId id="264" r:id="rId10"/>
    <p:sldId id="26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ntop.ru/" TargetMode="External"/><Relationship Id="rId4" Type="http://schemas.openxmlformats.org/officeDocument/2006/relationships/hyperlink" Target="http://www.allintop.info/" TargetMode="External"/><Relationship Id="rId5" Type="http://schemas.openxmlformats.org/officeDocument/2006/relationships/hyperlink" Target="http://www.allintopconf.ru/" TargetMode="External"/><Relationship Id="rId6" Type="http://schemas.openxmlformats.org/officeDocument/2006/relationships/hyperlink" Target="http://www.allintop-coaching.r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kachev@allintop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</a:t>
            </a:r>
            <a:r>
              <a:rPr lang="ru-RU" dirty="0" err="1" smtClean="0"/>
              <a:t>социалками</a:t>
            </a:r>
            <a:r>
              <a:rPr lang="ru-RU" dirty="0" smtClean="0"/>
              <a:t> в Минусинске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 smtClean="0"/>
              <a:t>Гламурная </a:t>
            </a:r>
            <a:r>
              <a:rPr lang="ru-RU" sz="2400" b="1" dirty="0" err="1" smtClean="0"/>
              <a:t>конфа</a:t>
            </a:r>
            <a:r>
              <a:rPr lang="ru-RU" sz="2400" b="1" dirty="0" smtClean="0"/>
              <a:t> 2016</a:t>
            </a:r>
            <a:endParaRPr lang="ru-RU" sz="2400" b="1" dirty="0" smtClean="0"/>
          </a:p>
          <a:p>
            <a:r>
              <a:rPr lang="ru-RU" dirty="0" smtClean="0"/>
              <a:t>Василий Ткачев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58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использовать?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Сервисы – нет!</a:t>
            </a:r>
          </a:p>
          <a:p>
            <a:r>
              <a:rPr lang="ru-RU" dirty="0" smtClean="0"/>
              <a:t>Спам – нет!</a:t>
            </a:r>
          </a:p>
          <a:p>
            <a:r>
              <a:rPr lang="ru-RU" dirty="0" smtClean="0"/>
              <a:t>Копирование с других – нет!</a:t>
            </a:r>
          </a:p>
          <a:p>
            <a:endParaRPr lang="ru-RU" dirty="0"/>
          </a:p>
          <a:p>
            <a:r>
              <a:rPr lang="ru-RU" dirty="0" smtClean="0"/>
              <a:t>Контент!</a:t>
            </a:r>
          </a:p>
          <a:p>
            <a:r>
              <a:rPr lang="ru-RU" dirty="0" smtClean="0"/>
              <a:t>Общение!</a:t>
            </a:r>
          </a:p>
          <a:p>
            <a:r>
              <a:rPr lang="ru-RU" dirty="0" smtClean="0"/>
              <a:t>Взаимодействие!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1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tkachev@allintop.ru</a:t>
            </a:r>
            <a:endParaRPr lang="en-US" dirty="0" smtClean="0"/>
          </a:p>
          <a:p>
            <a:r>
              <a:rPr lang="en-US" dirty="0" smtClean="0"/>
              <a:t>Skype: </a:t>
            </a:r>
            <a:r>
              <a:rPr lang="en-US" dirty="0" err="1" smtClean="0"/>
              <a:t>allintop_study</a:t>
            </a:r>
            <a:endParaRPr lang="en-US" dirty="0" smtClean="0"/>
          </a:p>
          <a:p>
            <a:r>
              <a:rPr lang="ru-RU" dirty="0" smtClean="0"/>
              <a:t>Телефон: 8 (495) 505 50 23</a:t>
            </a:r>
          </a:p>
          <a:p>
            <a:endParaRPr lang="ru-RU" dirty="0"/>
          </a:p>
          <a:p>
            <a:r>
              <a:rPr lang="en-US" dirty="0" smtClean="0">
                <a:hlinkClick r:id="rId3"/>
              </a:rPr>
              <a:t>http://www.allintop.ru/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http://www.allintop.info/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http://www.allintopconf.ru/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http://www.allintop-coaching.ru/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113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поговорим?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Учет или </a:t>
            </a:r>
            <a:r>
              <a:rPr lang="ru-RU" dirty="0" err="1" smtClean="0"/>
              <a:t>неучет</a:t>
            </a:r>
            <a:endParaRPr lang="ru-RU" dirty="0" smtClean="0"/>
          </a:p>
          <a:p>
            <a:r>
              <a:rPr lang="ru-RU" dirty="0" smtClean="0"/>
              <a:t>Что именно работает?</a:t>
            </a:r>
          </a:p>
          <a:p>
            <a:r>
              <a:rPr lang="ru-RU" dirty="0" smtClean="0"/>
              <a:t>Как использовать?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3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Учет или не учет?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Стало все уныло!</a:t>
            </a:r>
            <a:endParaRPr lang="ru-RU" dirty="0" smtClean="0"/>
          </a:p>
          <a:p>
            <a:r>
              <a:rPr lang="ru-RU" dirty="0" err="1" smtClean="0"/>
              <a:t>Спамеры</a:t>
            </a:r>
            <a:r>
              <a:rPr lang="ru-RU" dirty="0" smtClean="0"/>
              <a:t> все убили!</a:t>
            </a:r>
          </a:p>
          <a:p>
            <a:r>
              <a:rPr lang="ru-RU" dirty="0" smtClean="0"/>
              <a:t>Индексация хилая!</a:t>
            </a:r>
          </a:p>
          <a:p>
            <a:r>
              <a:rPr lang="ru-RU" dirty="0" smtClean="0"/>
              <a:t>Трафик падает!</a:t>
            </a:r>
          </a:p>
          <a:p>
            <a:r>
              <a:rPr lang="ru-RU" dirty="0" smtClean="0"/>
              <a:t>Поисковый трафик падает!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9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именно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Стало все уныло!</a:t>
            </a:r>
            <a:endParaRPr lang="ru-RU" dirty="0" smtClean="0"/>
          </a:p>
          <a:p>
            <a:r>
              <a:rPr lang="ru-RU" dirty="0" err="1" smtClean="0"/>
              <a:t>Спамеры</a:t>
            </a:r>
            <a:r>
              <a:rPr lang="ru-RU" dirty="0" smtClean="0"/>
              <a:t> все убили!</a:t>
            </a:r>
          </a:p>
          <a:p>
            <a:r>
              <a:rPr lang="ru-RU" dirty="0" smtClean="0"/>
              <a:t>Индексация хилая!</a:t>
            </a:r>
          </a:p>
          <a:p>
            <a:r>
              <a:rPr lang="ru-RU" dirty="0" smtClean="0"/>
              <a:t>Трафик падает!</a:t>
            </a:r>
          </a:p>
          <a:p>
            <a:r>
              <a:rPr lang="ru-RU" dirty="0" smtClean="0"/>
              <a:t>Поисковый трафик падает!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31" y="1842251"/>
            <a:ext cx="10212840" cy="43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2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именно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Стало все уныло!</a:t>
            </a:r>
            <a:endParaRPr lang="ru-RU" dirty="0" smtClean="0"/>
          </a:p>
          <a:p>
            <a:r>
              <a:rPr lang="ru-RU" dirty="0" err="1" smtClean="0"/>
              <a:t>Спамеры</a:t>
            </a:r>
            <a:r>
              <a:rPr lang="ru-RU" dirty="0" smtClean="0"/>
              <a:t> все убили!</a:t>
            </a:r>
          </a:p>
          <a:p>
            <a:r>
              <a:rPr lang="ru-RU" dirty="0" smtClean="0"/>
              <a:t>Индексация хилая!</a:t>
            </a:r>
          </a:p>
          <a:p>
            <a:r>
              <a:rPr lang="ru-RU" dirty="0" smtClean="0"/>
              <a:t>Трафик падает!</a:t>
            </a:r>
          </a:p>
          <a:p>
            <a:r>
              <a:rPr lang="ru-RU" dirty="0" smtClean="0"/>
              <a:t>Поисковый трафик падает!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86" y="1757276"/>
            <a:ext cx="10319657" cy="439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0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именно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ФБ</a:t>
            </a:r>
          </a:p>
          <a:p>
            <a:r>
              <a:rPr lang="ru-RU" dirty="0" err="1" smtClean="0"/>
              <a:t>Тви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33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именно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ФБ</a:t>
            </a:r>
          </a:p>
          <a:p>
            <a:r>
              <a:rPr lang="ru-RU" dirty="0" err="1" smtClean="0"/>
              <a:t>Тви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НО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435429" y="24093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0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именно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ФБ</a:t>
            </a:r>
          </a:p>
          <a:p>
            <a:r>
              <a:rPr lang="ru-RU" dirty="0" err="1" smtClean="0"/>
              <a:t>Тви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НО</a:t>
            </a:r>
            <a:r>
              <a:rPr lang="en-US" dirty="0" smtClean="0"/>
              <a:t>!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Только живое! Только </a:t>
            </a:r>
            <a:r>
              <a:rPr lang="ru-RU" dirty="0" err="1" smtClean="0"/>
              <a:t>хардкор</a:t>
            </a:r>
            <a:r>
              <a:rPr lang="ru-RU" dirty="0" smtClean="0"/>
              <a:t>!</a:t>
            </a:r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435429" y="24093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0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использовать?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Сервисы – нет!</a:t>
            </a:r>
          </a:p>
          <a:p>
            <a:r>
              <a:rPr lang="ru-RU" dirty="0" smtClean="0"/>
              <a:t>Спам – нет!</a:t>
            </a:r>
          </a:p>
          <a:p>
            <a:r>
              <a:rPr lang="ru-RU" dirty="0" smtClean="0"/>
              <a:t>Копирование с других – нет!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038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192</Words>
  <Application>Microsoft Macintosh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Wingdings 3</vt:lpstr>
      <vt:lpstr>Arial</vt:lpstr>
      <vt:lpstr>Легкий дым</vt:lpstr>
      <vt:lpstr>Работа с социалками в Минусинске</vt:lpstr>
      <vt:lpstr>О чем поговорим?</vt:lpstr>
      <vt:lpstr>Учет или не учет?</vt:lpstr>
      <vt:lpstr>Что именно работает?</vt:lpstr>
      <vt:lpstr>Что именно работает?</vt:lpstr>
      <vt:lpstr>Что именно работает?</vt:lpstr>
      <vt:lpstr>Что именно работает?</vt:lpstr>
      <vt:lpstr>Что именно работает?</vt:lpstr>
      <vt:lpstr>Как использовать?</vt:lpstr>
      <vt:lpstr>Как использовать?</vt:lpstr>
      <vt:lpstr>Вопросы?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Joomla! Реактивное продвижение сайта</dc:title>
  <dc:creator>Василий Ткачев</dc:creator>
  <cp:lastModifiedBy>Василий Ткачев</cp:lastModifiedBy>
  <cp:revision>35</cp:revision>
  <dcterms:created xsi:type="dcterms:W3CDTF">2015-12-27T21:23:38Z</dcterms:created>
  <dcterms:modified xsi:type="dcterms:W3CDTF">2016-02-17T00:45:21Z</dcterms:modified>
</cp:coreProperties>
</file>