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Четверг, 16 Февраль 17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Четверг, 16 Февраль 17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Четверг, 16 Февраль 17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Четверг, 16 Февраль 17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Четверг, 16 Февраль 17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Четверг, 16 Февраль 17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Четверг, 16 Февраль 17 г.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Четверг, 16 Февраль 17 г.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Четверг, 16 Февраль 17 г.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Четверг, 16 Февраль 17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Четверг, 16 Февраль 17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Четверг, 16 Февраль 17 г.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eoprofy.ua/blog" TargetMode="Externa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victor.karpenko" TargetMode="Externa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seoprof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2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Большой пост </a:t>
            </a:r>
            <a:r>
              <a:rPr lang="ru-RU" dirty="0" smtClean="0">
                <a:solidFill>
                  <a:srgbClr val="800000"/>
                </a:solidFill>
              </a:rPr>
              <a:t>17 февраля </a:t>
            </a:r>
            <a:r>
              <a:rPr lang="ru-RU" dirty="0" smtClean="0"/>
              <a:t>тут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016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6000" dirty="0" smtClean="0">
                <a:hlinkClick r:id="rId2"/>
              </a:rPr>
              <a:t>https://seoprofy.ua/blog</a:t>
            </a:r>
            <a:r>
              <a:rPr lang="en-US" sz="6000" dirty="0" smtClean="0"/>
              <a:t> </a:t>
            </a:r>
            <a:endParaRPr lang="ru-RU" sz="6000" dirty="0" smtClean="0"/>
          </a:p>
        </p:txBody>
      </p:sp>
      <p:pic>
        <p:nvPicPr>
          <p:cNvPr id="4" name="Изображение 3" descr="seoprof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271" y="4474881"/>
            <a:ext cx="2532529" cy="253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92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200" dirty="0" smtClean="0">
              <a:hlinkClick r:id="rId2"/>
            </a:endParaRPr>
          </a:p>
          <a:p>
            <a:pPr marL="0" indent="0">
              <a:buNone/>
            </a:pPr>
            <a:r>
              <a:rPr lang="en-US" sz="3200" dirty="0" smtClean="0">
                <a:hlinkClick r:id="rId2"/>
              </a:rPr>
              <a:t>https</a:t>
            </a:r>
            <a:r>
              <a:rPr lang="en-US" sz="3200" dirty="0">
                <a:hlinkClick r:id="rId2"/>
              </a:rPr>
              <a:t>://www.facebook.com/</a:t>
            </a:r>
            <a:r>
              <a:rPr lang="en-US" sz="3200" dirty="0" smtClean="0">
                <a:hlinkClick r:id="rId2"/>
              </a:rPr>
              <a:t>victor.karpenko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pic>
        <p:nvPicPr>
          <p:cNvPr id="4" name="Изображение 3" descr="seoprof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271" y="4474881"/>
            <a:ext cx="2532529" cy="253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250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Ясность.thmx</Template>
  <TotalTime>3</TotalTime>
  <Words>19</Words>
  <Application>Microsoft Macintosh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Ясность</vt:lpstr>
      <vt:lpstr>Презентация PowerPoint</vt:lpstr>
      <vt:lpstr>Большой пост 17 февраля тут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</dc:creator>
  <cp:lastModifiedBy>Виктор</cp:lastModifiedBy>
  <cp:revision>2</cp:revision>
  <dcterms:created xsi:type="dcterms:W3CDTF">2017-02-16T12:35:46Z</dcterms:created>
  <dcterms:modified xsi:type="dcterms:W3CDTF">2017-02-16T12:38:53Z</dcterms:modified>
</cp:coreProperties>
</file>