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8" r:id="rId3"/>
    <p:sldId id="260" r:id="rId4"/>
    <p:sldId id="261" r:id="rId5"/>
    <p:sldId id="267" r:id="rId6"/>
    <p:sldId id="257" r:id="rId7"/>
    <p:sldId id="263" r:id="rId8"/>
    <p:sldId id="256" r:id="rId9"/>
    <p:sldId id="265" r:id="rId10"/>
    <p:sldId id="259" r:id="rId11"/>
    <p:sldId id="269" r:id="rId12"/>
    <p:sldId id="266" r:id="rId13"/>
    <p:sldId id="271" r:id="rId14"/>
    <p:sldId id="278" r:id="rId15"/>
    <p:sldId id="285" r:id="rId16"/>
    <p:sldId id="273" r:id="rId17"/>
    <p:sldId id="272" r:id="rId18"/>
    <p:sldId id="274" r:id="rId19"/>
    <p:sldId id="268" r:id="rId20"/>
    <p:sldId id="264" r:id="rId21"/>
    <p:sldId id="276" r:id="rId22"/>
    <p:sldId id="280" r:id="rId23"/>
    <p:sldId id="289" r:id="rId24"/>
    <p:sldId id="281" r:id="rId25"/>
    <p:sldId id="262" r:id="rId26"/>
    <p:sldId id="288" r:id="rId27"/>
    <p:sldId id="282" r:id="rId28"/>
    <p:sldId id="283" r:id="rId29"/>
    <p:sldId id="286" r:id="rId30"/>
    <p:sldId id="287" r:id="rId31"/>
    <p:sldId id="290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74-0FC3-4458-9D8E-906C53F71558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5F-AFF4-4D0D-B472-7FFE8772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6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74-0FC3-4458-9D8E-906C53F71558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5F-AFF4-4D0D-B472-7FFE8772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74-0FC3-4458-9D8E-906C53F71558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5F-AFF4-4D0D-B472-7FFE8772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9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74-0FC3-4458-9D8E-906C53F71558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5F-AFF4-4D0D-B472-7FFE8772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4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74-0FC3-4458-9D8E-906C53F71558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5F-AFF4-4D0D-B472-7FFE8772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0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74-0FC3-4458-9D8E-906C53F71558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5F-AFF4-4D0D-B472-7FFE8772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1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74-0FC3-4458-9D8E-906C53F71558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5F-AFF4-4D0D-B472-7FFE8772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1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74-0FC3-4458-9D8E-906C53F71558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5F-AFF4-4D0D-B472-7FFE8772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6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74-0FC3-4458-9D8E-906C53F71558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5F-AFF4-4D0D-B472-7FFE8772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8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74-0FC3-4458-9D8E-906C53F71558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5F-AFF4-4D0D-B472-7FFE8772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0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8A74-0FC3-4458-9D8E-906C53F71558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5F-AFF4-4D0D-B472-7FFE8772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1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8A74-0FC3-4458-9D8E-906C53F71558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3035F-AFF4-4D0D-B472-7FFE8772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"/>
          <a:stretch/>
        </p:blipFill>
        <p:spPr bwMode="auto">
          <a:xfrm>
            <a:off x="-1961" y="11093"/>
            <a:ext cx="9145961" cy="68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630" y="287519"/>
            <a:ext cx="9036496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Рад вас приветствовать!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5" y="2924943"/>
            <a:ext cx="3594501" cy="23042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095" y="3068960"/>
            <a:ext cx="3594501" cy="201622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 мы пойдем в регионы: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особенности разворачивания поддоменов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08504" cy="8640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Делаем</a:t>
            </a:r>
            <a:r>
              <a:rPr lang="ru-RU" dirty="0"/>
              <a:t> </a:t>
            </a:r>
            <a:r>
              <a:rPr lang="ru-RU" dirty="0" smtClean="0"/>
              <a:t>10 региональных поддоменов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1628800"/>
            <a:ext cx="8568952" cy="3194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Сделали полные дубли всех страниц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Поменяли адрес и телефон на каждом документе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Поменяли топоним в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title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body 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каждого документа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Добавили отдельные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sitemap.xml 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robots.txt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Прописали региональность в Вебмастере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Сделали перелинковку всех поддоменов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301208"/>
            <a:ext cx="9162256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Достаточно?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116632"/>
            <a:ext cx="7772400" cy="864095"/>
          </a:xfrm>
        </p:spPr>
        <p:txBody>
          <a:bodyPr/>
          <a:lstStyle/>
          <a:p>
            <a:r>
              <a:rPr lang="ru-RU" dirty="0" smtClean="0"/>
              <a:t>Индексация поддомена </a:t>
            </a:r>
            <a:r>
              <a:rPr lang="en-US" dirty="0" err="1" smtClean="0"/>
              <a:t>spb</a:t>
            </a:r>
            <a:endParaRPr lang="ru-RU" dirty="0"/>
          </a:p>
        </p:txBody>
      </p:sp>
      <p:pic>
        <p:nvPicPr>
          <p:cNvPr id="11266" name="Picture 2" descr="D:\презентации\фото\новый рост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0"/>
          <a:stretch/>
        </p:blipFill>
        <p:spPr bwMode="auto">
          <a:xfrm>
            <a:off x="83612" y="1340768"/>
            <a:ext cx="898050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116632"/>
            <a:ext cx="7772400" cy="864095"/>
          </a:xfrm>
        </p:spPr>
        <p:txBody>
          <a:bodyPr/>
          <a:lstStyle/>
          <a:p>
            <a:r>
              <a:rPr lang="ru-RU" dirty="0" err="1" smtClean="0"/>
              <a:t>Ехоу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Picture 3" descr="D:\презентации\фото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8"/>
          <a:stretch/>
        </p:blipFill>
        <p:spPr bwMode="auto">
          <a:xfrm>
            <a:off x="467544" y="1340768"/>
            <a:ext cx="8162925" cy="39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468747"/>
            <a:ext cx="1512168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468747"/>
            <a:ext cx="1512168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468747"/>
            <a:ext cx="1485304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468747"/>
            <a:ext cx="1584176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116632"/>
            <a:ext cx="7772400" cy="864095"/>
          </a:xfrm>
        </p:spPr>
        <p:txBody>
          <a:bodyPr/>
          <a:lstStyle/>
          <a:p>
            <a:r>
              <a:rPr lang="ru-RU" dirty="0" smtClean="0"/>
              <a:t>Вперед все идет по плану</a:t>
            </a:r>
            <a:endParaRPr lang="ru-RU" dirty="0"/>
          </a:p>
        </p:txBody>
      </p:sp>
      <p:pic>
        <p:nvPicPr>
          <p:cNvPr id="5" name="Picture 3" descr="D:\презентации\фото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8"/>
          <a:stretch/>
        </p:blipFill>
        <p:spPr bwMode="auto">
          <a:xfrm>
            <a:off x="467544" y="1340768"/>
            <a:ext cx="8162925" cy="39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468747"/>
            <a:ext cx="1512168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468747"/>
            <a:ext cx="1485304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468747"/>
            <a:ext cx="1584176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4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116632"/>
            <a:ext cx="7772400" cy="864095"/>
          </a:xfrm>
        </p:spPr>
        <p:txBody>
          <a:bodyPr/>
          <a:lstStyle/>
          <a:p>
            <a:r>
              <a:rPr lang="ru-RU" dirty="0" smtClean="0"/>
              <a:t>Что за история …?</a:t>
            </a:r>
            <a:endParaRPr lang="ru-RU" dirty="0"/>
          </a:p>
        </p:txBody>
      </p:sp>
      <p:pic>
        <p:nvPicPr>
          <p:cNvPr id="5" name="Picture 3" descr="D:\презентации\фото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8"/>
          <a:stretch/>
        </p:blipFill>
        <p:spPr bwMode="auto">
          <a:xfrm>
            <a:off x="467544" y="1340768"/>
            <a:ext cx="8162925" cy="39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468747"/>
            <a:ext cx="1485304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468747"/>
            <a:ext cx="1584176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8" y="5215626"/>
            <a:ext cx="7989663" cy="190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1\Desktop\Картинки\20100119000291720032-original_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46" b="99674" l="9961" r="95020">
                        <a14:foregroundMark x1="84082" y1="44137" x2="84082" y2="44137"/>
                        <a14:backgroundMark x1="18555" y1="35016" x2="18555" y2="35016"/>
                        <a14:backgroundMark x1="15625" y1="62541" x2="15625" y2="62541"/>
                        <a14:backgroundMark x1="83789" y1="44788" x2="83789" y2="44788"/>
                        <a14:backgroundMark x1="85156" y1="39088" x2="85156" y2="39088"/>
                        <a14:backgroundMark x1="86719" y1="46580" x2="86719" y2="47231"/>
                        <a14:backgroundMark x1="86230" y1="54397" x2="86230" y2="54397"/>
                        <a14:backgroundMark x1="79199" y1="48208" x2="79199" y2="42182"/>
                        <a14:backgroundMark x1="79199" y1="25570" x2="78125" y2="23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59" y="2054185"/>
            <a:ext cx="6156685" cy="369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8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116632"/>
            <a:ext cx="7772400" cy="864095"/>
          </a:xfrm>
        </p:spPr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8" y="5215626"/>
            <a:ext cx="7989663" cy="190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1\Desktop\Картинки\20100119000291720032-original_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46" b="99674" l="9961" r="95020">
                        <a14:foregroundMark x1="84082" y1="44137" x2="84082" y2="44137"/>
                        <a14:backgroundMark x1="18555" y1="35016" x2="18555" y2="35016"/>
                        <a14:backgroundMark x1="15625" y1="62541" x2="15625" y2="62541"/>
                        <a14:backgroundMark x1="83789" y1="44788" x2="83789" y2="44788"/>
                        <a14:backgroundMark x1="85156" y1="39088" x2="85156" y2="39088"/>
                        <a14:backgroundMark x1="86719" y1="46580" x2="86719" y2="47231"/>
                        <a14:backgroundMark x1="86230" y1="54397" x2="86230" y2="54397"/>
                        <a14:backgroundMark x1="79199" y1="48208" x2="79199" y2="42182"/>
                        <a14:backgroundMark x1="79199" y1="25570" x2="78125" y2="23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59" y="2054185"/>
            <a:ext cx="6156685" cy="369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29588" y="1628800"/>
            <a:ext cx="835292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Уникализировали </a:t>
            </a:r>
            <a:r>
              <a:rPr lang="ru-RU" sz="2400" u="sng" dirty="0" smtClean="0"/>
              <a:t>весь</a:t>
            </a:r>
            <a:r>
              <a:rPr lang="ru-RU" sz="2400" dirty="0" smtClean="0"/>
              <a:t> текстовый контент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Увеличили текст на один абзац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Переназвали картинки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06680"/>
            <a:ext cx="2190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4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презентации\фото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8"/>
          <a:stretch/>
        </p:blipFill>
        <p:spPr bwMode="auto">
          <a:xfrm>
            <a:off x="467544" y="1340768"/>
            <a:ext cx="8162925" cy="39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468747"/>
            <a:ext cx="1485304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468747"/>
            <a:ext cx="1584176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31540" y="116632"/>
            <a:ext cx="77724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Что будет дальше?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3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презентации\фото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8"/>
          <a:stretch/>
        </p:blipFill>
        <p:spPr bwMode="auto">
          <a:xfrm>
            <a:off x="467544" y="1340768"/>
            <a:ext cx="8162925" cy="39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468747"/>
            <a:ext cx="1485304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31540" y="116632"/>
            <a:ext cx="7772400" cy="864095"/>
          </a:xfrm>
        </p:spPr>
        <p:txBody>
          <a:bodyPr/>
          <a:lstStyle/>
          <a:p>
            <a:r>
              <a:rPr lang="ru-RU" dirty="0" smtClean="0"/>
              <a:t>Что будет дальше?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116632"/>
            <a:ext cx="7772400" cy="864095"/>
          </a:xfrm>
        </p:spPr>
        <p:txBody>
          <a:bodyPr/>
          <a:lstStyle/>
          <a:p>
            <a:r>
              <a:rPr lang="ru-RU" dirty="0" smtClean="0"/>
              <a:t>Отлично, работаем дальше!</a:t>
            </a:r>
            <a:endParaRPr lang="ru-RU" dirty="0"/>
          </a:p>
        </p:txBody>
      </p:sp>
      <p:pic>
        <p:nvPicPr>
          <p:cNvPr id="5" name="Picture 3" descr="D:\презентации\фото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8"/>
          <a:stretch/>
        </p:blipFill>
        <p:spPr bwMode="auto">
          <a:xfrm>
            <a:off x="467544" y="1340768"/>
            <a:ext cx="8162925" cy="39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864095"/>
          </a:xfrm>
        </p:spPr>
        <p:txBody>
          <a:bodyPr>
            <a:normAutofit/>
          </a:bodyPr>
          <a:lstStyle/>
          <a:p>
            <a:r>
              <a:rPr lang="ru-RU" dirty="0" smtClean="0"/>
              <a:t>Тем временем в других регионах</a:t>
            </a:r>
            <a:endParaRPr lang="ru-RU" dirty="0"/>
          </a:p>
        </p:txBody>
      </p:sp>
      <p:pic>
        <p:nvPicPr>
          <p:cNvPr id="14338" name="Picture 2" descr="D:\презентации\фото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641"/>
          <a:stretch/>
        </p:blipFill>
        <p:spPr bwMode="auto">
          <a:xfrm>
            <a:off x="578015" y="1355133"/>
            <a:ext cx="3849969" cy="203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36638"/>
            <a:ext cx="3777962" cy="209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2" y="3803403"/>
            <a:ext cx="3702003" cy="206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64" y="3803403"/>
            <a:ext cx="3772038" cy="20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D:\презентации\фото\пагнация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5" b="23856"/>
          <a:stretch/>
        </p:blipFill>
        <p:spPr bwMode="auto">
          <a:xfrm>
            <a:off x="2851276" y="6411413"/>
            <a:ext cx="3467100" cy="4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116632"/>
            <a:ext cx="7772400" cy="864095"/>
          </a:xfrm>
        </p:spPr>
        <p:txBody>
          <a:bodyPr/>
          <a:lstStyle/>
          <a:p>
            <a:r>
              <a:rPr lang="ru-RU" dirty="0" smtClean="0"/>
              <a:t>Исходные данные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100392" cy="31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036496" cy="864095"/>
          </a:xfrm>
        </p:spPr>
        <p:txBody>
          <a:bodyPr>
            <a:normAutofit/>
          </a:bodyPr>
          <a:lstStyle/>
          <a:p>
            <a:r>
              <a:rPr lang="ru-RU" dirty="0" smtClean="0"/>
              <a:t>Что с позициями?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76906"/>
            <a:ext cx="6687534" cy="563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872" r="76430"/>
          <a:stretch/>
        </p:blipFill>
        <p:spPr bwMode="auto">
          <a:xfrm>
            <a:off x="1205371" y="4059556"/>
            <a:ext cx="1576291" cy="265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t="24340" b="25061"/>
          <a:stretch/>
        </p:blipFill>
        <p:spPr bwMode="auto">
          <a:xfrm>
            <a:off x="2923710" y="3734788"/>
            <a:ext cx="812853" cy="21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81662" y="1076906"/>
            <a:ext cx="954901" cy="2638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777812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4" y="1287822"/>
            <a:ext cx="1480256" cy="42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88" y="1697397"/>
            <a:ext cx="1197453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116632"/>
            <a:ext cx="91440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Тем временем в других регионах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681" y="1710752"/>
            <a:ext cx="1172875" cy="505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068" y="1287822"/>
            <a:ext cx="1562100" cy="409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6937" y="1292584"/>
            <a:ext cx="1552575" cy="400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2496" y="1700808"/>
            <a:ext cx="1204711" cy="5085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8563" y="1287822"/>
            <a:ext cx="1552575" cy="381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2888" y="1668822"/>
            <a:ext cx="1224007" cy="51133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2891" y="1279518"/>
            <a:ext cx="15240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3" b="3767"/>
          <a:stretch/>
        </p:blipFill>
        <p:spPr bwMode="auto">
          <a:xfrm>
            <a:off x="107504" y="3195960"/>
            <a:ext cx="4395762" cy="185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04" y="3180977"/>
            <a:ext cx="4312906" cy="183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7" y="1357343"/>
            <a:ext cx="4394814" cy="182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26" y="4994436"/>
            <a:ext cx="4370883" cy="18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116632"/>
            <a:ext cx="91440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Тем временем в других регионах</a:t>
            </a:r>
            <a:endParaRPr lang="ru-RU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767" y="949596"/>
            <a:ext cx="2076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" y="4994435"/>
            <a:ext cx="4451286" cy="18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77" y="1362524"/>
            <a:ext cx="4348201" cy="182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4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16632"/>
            <a:ext cx="91440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думаете что с </a:t>
            </a:r>
            <a:r>
              <a:rPr lang="ru-RU" dirty="0" err="1" smtClean="0"/>
              <a:t>мск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88840"/>
            <a:ext cx="88582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09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036496" cy="864095"/>
          </a:xfrm>
        </p:spPr>
        <p:txBody>
          <a:bodyPr>
            <a:normAutofit/>
          </a:bodyPr>
          <a:lstStyle/>
          <a:p>
            <a:r>
              <a:rPr lang="ru-RU" dirty="0" smtClean="0"/>
              <a:t>Рекорды в рамках этого кейса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2880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Индексация 20 000+ страниц в первый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апдейт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Удвоение трафика на проект за один месяц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 10 по ядру запросов суммарной частотностью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7500 в регионе через 3 недели</a:t>
            </a:r>
          </a:p>
        </p:txBody>
      </p:sp>
    </p:spTree>
    <p:extLst>
      <p:ext uri="{BB962C8B-B14F-4D97-AF65-F5344CB8AC3E}">
        <p14:creationId xmlns:p14="http://schemas.microsoft.com/office/powerpoint/2010/main" val="27408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презентации\фото\зале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9"/>
          <a:stretch/>
        </p:blipFill>
        <p:spPr bwMode="auto">
          <a:xfrm>
            <a:off x="1259632" y="1745419"/>
            <a:ext cx="3842566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116632"/>
            <a:ext cx="7772400" cy="864095"/>
          </a:xfrm>
        </p:spPr>
        <p:txBody>
          <a:bodyPr/>
          <a:lstStyle/>
          <a:p>
            <a:r>
              <a:rPr lang="ru-RU" dirty="0" smtClean="0"/>
              <a:t>Где мы еще косячили</a:t>
            </a:r>
            <a:endParaRPr lang="ru-RU" dirty="0"/>
          </a:p>
        </p:txBody>
      </p:sp>
      <p:pic>
        <p:nvPicPr>
          <p:cNvPr id="5" name="Picture 2" descr="D:\презентации\фото\залет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779"/>
          <a:stretch/>
        </p:blipFill>
        <p:spPr bwMode="auto">
          <a:xfrm>
            <a:off x="1259632" y="1745418"/>
            <a:ext cx="1933072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презентации\фото\зале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2"/>
          <a:stretch/>
        </p:blipFill>
        <p:spPr bwMode="auto">
          <a:xfrm>
            <a:off x="5086418" y="1746895"/>
            <a:ext cx="3239241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79863" y="1268760"/>
            <a:ext cx="7724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Что бывает если не прописать регион в вебмастере: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3363" y="3417433"/>
            <a:ext cx="783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Что бывает если открыть роботам 100 000+ страниц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5104"/>
            <a:ext cx="4348534" cy="156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6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864095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Основной профит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Удвоение общего трафика с 10 регионов на проект за 2 месяца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Рост трафика из Яндекса по основному региону (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мск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на 5-20%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средний 6,7%)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Рост трафика из Яндекса по основному региону (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мск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на 10-80%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средний 14,4%)</a:t>
            </a:r>
          </a:p>
        </p:txBody>
      </p:sp>
    </p:spTree>
    <p:extLst>
      <p:ext uri="{BB962C8B-B14F-4D97-AF65-F5344CB8AC3E}">
        <p14:creationId xmlns:p14="http://schemas.microsoft.com/office/powerpoint/2010/main" val="8929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036496" cy="864095"/>
          </a:xfrm>
        </p:spPr>
        <p:txBody>
          <a:bodyPr>
            <a:normAutofit/>
          </a:bodyPr>
          <a:lstStyle/>
          <a:p>
            <a:r>
              <a:rPr lang="ru-RU" dirty="0" smtClean="0"/>
              <a:t>А что если взять новые сайты?</a:t>
            </a:r>
            <a:endParaRPr lang="ru-RU" dirty="0"/>
          </a:p>
        </p:txBody>
      </p:sp>
      <p:pic>
        <p:nvPicPr>
          <p:cNvPr id="19459" name="Picture 3" descr="C:\Users\1\Desktop\Картинки\zavist-e1457037903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4910"/>
            <a:ext cx="6048672" cy="514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036496" cy="864095"/>
          </a:xfrm>
        </p:spPr>
        <p:txBody>
          <a:bodyPr>
            <a:normAutofit/>
          </a:bodyPr>
          <a:lstStyle/>
          <a:p>
            <a:r>
              <a:rPr lang="ru-RU" dirty="0" smtClean="0"/>
              <a:t>Индексация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7" y="1531590"/>
            <a:ext cx="8262730" cy="448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9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036496" cy="864095"/>
          </a:xfrm>
        </p:spPr>
        <p:txBody>
          <a:bodyPr>
            <a:normAutofit/>
          </a:bodyPr>
          <a:lstStyle/>
          <a:p>
            <a:r>
              <a:rPr lang="ru-RU" dirty="0" smtClean="0"/>
              <a:t>Позиции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14" y="1660798"/>
            <a:ext cx="819150" cy="476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18" y="1660798"/>
            <a:ext cx="847725" cy="4772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541" y="1670323"/>
            <a:ext cx="838200" cy="476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37" y="1665560"/>
            <a:ext cx="838200" cy="4772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b="7098"/>
          <a:stretch/>
        </p:blipFill>
        <p:spPr>
          <a:xfrm>
            <a:off x="4112116" y="1670323"/>
            <a:ext cx="838200" cy="47430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-1636" t="-184" r="1636" b="8522"/>
          <a:stretch/>
        </p:blipFill>
        <p:spPr>
          <a:xfrm>
            <a:off x="5093287" y="1660798"/>
            <a:ext cx="838200" cy="47495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b="8280"/>
          <a:stretch/>
        </p:blipFill>
        <p:spPr>
          <a:xfrm>
            <a:off x="6097700" y="1660798"/>
            <a:ext cx="828675" cy="47525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3072" y="1641748"/>
            <a:ext cx="838200" cy="47815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5247" y="1628800"/>
            <a:ext cx="8477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116632"/>
            <a:ext cx="7772400" cy="864095"/>
          </a:xfrm>
        </p:spPr>
        <p:txBody>
          <a:bodyPr/>
          <a:lstStyle/>
          <a:p>
            <a:r>
              <a:rPr lang="ru-RU" dirty="0" smtClean="0"/>
              <a:t>Исходные данные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7" y="1986229"/>
            <a:ext cx="87534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3" b="28208"/>
          <a:stretch/>
        </p:blipFill>
        <p:spPr bwMode="auto">
          <a:xfrm>
            <a:off x="5820989" y="1906718"/>
            <a:ext cx="3049188" cy="91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74" r="45861"/>
          <a:stretch/>
        </p:blipFill>
        <p:spPr bwMode="auto">
          <a:xfrm>
            <a:off x="5796137" y="2697646"/>
            <a:ext cx="2825874" cy="49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1" r="1596" b="77503"/>
          <a:stretch/>
        </p:blipFill>
        <p:spPr bwMode="auto">
          <a:xfrm>
            <a:off x="2652637" y="1986229"/>
            <a:ext cx="3376491" cy="71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5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036496" cy="864095"/>
          </a:xfrm>
        </p:spPr>
        <p:txBody>
          <a:bodyPr>
            <a:normAutofit/>
          </a:bodyPr>
          <a:lstStyle/>
          <a:p>
            <a:r>
              <a:rPr lang="ru-RU" dirty="0" smtClean="0"/>
              <a:t>Трафик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48" y="1412776"/>
            <a:ext cx="41148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"/>
          <a:stretch/>
        </p:blipFill>
        <p:spPr bwMode="auto">
          <a:xfrm>
            <a:off x="-1961" y="11093"/>
            <a:ext cx="9145961" cy="68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630" y="287519"/>
            <a:ext cx="9036496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Субъективное мнение: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5" y="2924943"/>
            <a:ext cx="3594501" cy="23042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095" y="3068960"/>
            <a:ext cx="3594501" cy="20162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Если можете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работать в регионах,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пилите региональные субдомены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"/>
          <a:stretch/>
        </p:blipFill>
        <p:spPr bwMode="auto">
          <a:xfrm>
            <a:off x="-1961" y="11093"/>
            <a:ext cx="9145961" cy="68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630" y="287519"/>
            <a:ext cx="9036496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5" y="2924943"/>
            <a:ext cx="3594501" cy="23042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095" y="3140968"/>
            <a:ext cx="3594501" cy="18722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Вопросы?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116632"/>
            <a:ext cx="7772400" cy="864095"/>
          </a:xfrm>
        </p:spPr>
        <p:txBody>
          <a:bodyPr/>
          <a:lstStyle/>
          <a:p>
            <a:r>
              <a:rPr lang="ru-RU" dirty="0" smtClean="0"/>
              <a:t>Исходные данные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21976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5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116632"/>
            <a:ext cx="7772400" cy="864095"/>
          </a:xfrm>
        </p:spPr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840760" cy="555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6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116632"/>
            <a:ext cx="7772400" cy="864095"/>
          </a:xfrm>
        </p:spPr>
        <p:txBody>
          <a:bodyPr/>
          <a:lstStyle/>
          <a:p>
            <a:r>
              <a:rPr lang="ru-RU" dirty="0" smtClean="0"/>
              <a:t>Страниц в индексе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87039" cy="445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116632"/>
            <a:ext cx="7772400" cy="864095"/>
          </a:xfrm>
        </p:spPr>
        <p:txBody>
          <a:bodyPr/>
          <a:lstStyle/>
          <a:p>
            <a:r>
              <a:rPr lang="ru-RU" dirty="0" smtClean="0"/>
              <a:t>Страниц в индексе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97" y="1857363"/>
            <a:ext cx="8729091" cy="342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8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116632"/>
            <a:ext cx="7772400" cy="864095"/>
          </a:xfrm>
        </p:spPr>
        <p:txBody>
          <a:bodyPr/>
          <a:lstStyle/>
          <a:p>
            <a:r>
              <a:rPr lang="ru-RU" dirty="0" smtClean="0"/>
              <a:t>Органический трафик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" y="2060097"/>
            <a:ext cx="8892480" cy="33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8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116632"/>
            <a:ext cx="7772400" cy="864095"/>
          </a:xfrm>
        </p:spPr>
        <p:txBody>
          <a:bodyPr/>
          <a:lstStyle/>
          <a:p>
            <a:r>
              <a:rPr lang="ru-RU" dirty="0" smtClean="0"/>
              <a:t>Сайтов много</a:t>
            </a:r>
            <a:endParaRPr lang="ru-RU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47806"/>
            <a:ext cx="3608462" cy="153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D:\презентации\фото\пагнац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5" b="23856"/>
          <a:stretch/>
        </p:blipFill>
        <p:spPr bwMode="auto">
          <a:xfrm>
            <a:off x="2851276" y="6411413"/>
            <a:ext cx="3467100" cy="4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2"/>
          <a:stretch/>
        </p:blipFill>
        <p:spPr bwMode="auto">
          <a:xfrm>
            <a:off x="404409" y="908720"/>
            <a:ext cx="370482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05" y="954223"/>
            <a:ext cx="3608462" cy="153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09" y="2708920"/>
            <a:ext cx="3721201" cy="161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05" y="2708920"/>
            <a:ext cx="3608462" cy="153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7" y="4437112"/>
            <a:ext cx="3674345" cy="156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1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215</Words>
  <Application>Microsoft Office PowerPoint</Application>
  <PresentationFormat>Экран (4:3)</PresentationFormat>
  <Paragraphs>53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Calibri</vt:lpstr>
      <vt:lpstr>Тема Office</vt:lpstr>
      <vt:lpstr>А мы пойдем в регионы:  особенности разворачивания поддоменов</vt:lpstr>
      <vt:lpstr>Исходные данные</vt:lpstr>
      <vt:lpstr>Исходные данные</vt:lpstr>
      <vt:lpstr>Исходные данные</vt:lpstr>
      <vt:lpstr>Ссылки</vt:lpstr>
      <vt:lpstr>Страниц в индексе</vt:lpstr>
      <vt:lpstr>Страниц в индексе</vt:lpstr>
      <vt:lpstr>Органический трафик</vt:lpstr>
      <vt:lpstr>Сайтов много</vt:lpstr>
      <vt:lpstr>Делаем 10 региональных поддоменов </vt:lpstr>
      <vt:lpstr>Индексация поддомена spb</vt:lpstr>
      <vt:lpstr>Ехоу!</vt:lpstr>
      <vt:lpstr>Вперед все идет по плану</vt:lpstr>
      <vt:lpstr>Что за история …?</vt:lpstr>
      <vt:lpstr>Что делать?</vt:lpstr>
      <vt:lpstr>Презентация PowerPoint</vt:lpstr>
      <vt:lpstr>Что будет дальше?</vt:lpstr>
      <vt:lpstr>Отлично, работаем дальше!</vt:lpstr>
      <vt:lpstr>Тем временем в других регионах</vt:lpstr>
      <vt:lpstr>Что с позициями?</vt:lpstr>
      <vt:lpstr>Презентация PowerPoint</vt:lpstr>
      <vt:lpstr>Презентация PowerPoint</vt:lpstr>
      <vt:lpstr>Презентация PowerPoint</vt:lpstr>
      <vt:lpstr>Рекорды в рамках этого кейса</vt:lpstr>
      <vt:lpstr>Где мы еще косячили</vt:lpstr>
      <vt:lpstr>Основной профит</vt:lpstr>
      <vt:lpstr>А что если взять новые сайты?</vt:lpstr>
      <vt:lpstr>Индексация</vt:lpstr>
      <vt:lpstr>Позиции</vt:lpstr>
      <vt:lpstr>Трафик </vt:lpstr>
      <vt:lpstr>Если можете  работать в регионах, пилите региональные субдомены</vt:lpstr>
      <vt:lpstr>Вопросы?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Исходные данные</dc:title>
  <dc:creator>1</dc:creator>
  <cp:lastModifiedBy>Denis</cp:lastModifiedBy>
  <cp:revision>41</cp:revision>
  <dcterms:created xsi:type="dcterms:W3CDTF">2017-02-04T14:01:50Z</dcterms:created>
  <dcterms:modified xsi:type="dcterms:W3CDTF">2017-02-14T15:56:23Z</dcterms:modified>
</cp:coreProperties>
</file>