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8" r:id="rId2"/>
    <p:sldId id="322" r:id="rId3"/>
    <p:sldId id="369" r:id="rId4"/>
    <p:sldId id="370" r:id="rId5"/>
    <p:sldId id="371" r:id="rId6"/>
    <p:sldId id="372" r:id="rId7"/>
    <p:sldId id="368" r:id="rId8"/>
    <p:sldId id="323" r:id="rId9"/>
    <p:sldId id="324" r:id="rId10"/>
    <p:sldId id="325" r:id="rId11"/>
    <p:sldId id="326" r:id="rId12"/>
    <p:sldId id="327" r:id="rId13"/>
    <p:sldId id="352" r:id="rId14"/>
    <p:sldId id="329" r:id="rId15"/>
    <p:sldId id="294" r:id="rId16"/>
    <p:sldId id="345" r:id="rId17"/>
    <p:sldId id="331" r:id="rId18"/>
    <p:sldId id="328" r:id="rId19"/>
    <p:sldId id="353" r:id="rId20"/>
    <p:sldId id="356" r:id="rId21"/>
    <p:sldId id="355" r:id="rId22"/>
    <p:sldId id="354" r:id="rId23"/>
    <p:sldId id="358" r:id="rId24"/>
    <p:sldId id="359" r:id="rId25"/>
    <p:sldId id="361" r:id="rId26"/>
    <p:sldId id="362" r:id="rId27"/>
    <p:sldId id="360" r:id="rId28"/>
    <p:sldId id="350" r:id="rId29"/>
    <p:sldId id="364" r:id="rId30"/>
    <p:sldId id="363" r:id="rId31"/>
    <p:sldId id="366" r:id="rId32"/>
    <p:sldId id="367" r:id="rId33"/>
    <p:sldId id="374" r:id="rId34"/>
    <p:sldId id="375" r:id="rId35"/>
    <p:sldId id="376" r:id="rId36"/>
    <p:sldId id="28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7DD8-5876-4F21-8CD4-815EF502EF65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EDF6-C9A9-461C-8F1B-A5167015D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AC6-3DFD-4CAB-87F3-7E704596D767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1497-5568-483B-A27E-DBF56D5FB3B6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CE3E-D323-4D12-B3D5-E8BFFC8FEC92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BDD-CE51-4710-9DA5-9B6F9696D92E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5AD9-5AE1-4709-917C-2D3626E54DCD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7AB9-A7C2-4065-8B60-EF32F5CB3039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3A8A-7D58-4B0E-BB48-F97AF13BBC67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E0EB-F45E-4D28-9C98-2CB382F3C8A9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6113-C5E3-4A6A-87B8-E29C3E130F5E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2C83-F986-44AE-BC8D-B384EA48859D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A782-6F34-424B-B672-1FA1E9C6C933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AD28-0E3B-406E-9A67-C1FB206FFBA4}" type="datetime1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12" Type="http://schemas.openxmlformats.org/officeDocument/2006/relationships/image" Target="../media/image39.jpeg"/><Relationship Id="rId2" Type="http://schemas.openxmlformats.org/officeDocument/2006/relationships/hyperlink" Target="http://www.smorovoz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Сергей </a:t>
            </a:r>
            <a:r>
              <a:rPr lang="ru-RU" sz="3600" dirty="0" err="1" smtClean="0"/>
              <a:t>Сморовоз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772816"/>
          <a:ext cx="8496944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979"/>
                <a:gridCol w="5273965"/>
              </a:tblGrid>
              <a:tr h="4320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Первое фото сделал в 1984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году.</a:t>
                      </a:r>
                      <a:endParaRPr lang="ru-RU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Первый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сайт сделал в 1996 году.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Первый 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SEO 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трафик получил в 2002 году.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В профессиональном фото с 2004 года.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В профессиональном 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SEO 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с 2006 года.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Профессиональный Маркетинг с 201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года.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Визуальный Маркетинг с 201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года.</a:t>
                      </a:r>
                    </a:p>
                    <a:p>
                      <a:endParaRPr lang="ru-RU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Без воды и прелюдий сразу перейдём к делу и рассмотрим кейсы из практики клиентских сайтов.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Сергей\Documents\Myfoto-RIF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2577"/>
            <a:ext cx="2880320" cy="2884575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6386" name="Picture 2" descr="E:\smorovoz\2016-05-24-Webinar-LIMUR-MCM\Stranic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59415" cy="547260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7410" name="Picture 2" descr="E:\smorovoz\2016-05-24-Webinar-LIMUR-MCM\Stranic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8462"/>
            <a:ext cx="7848872" cy="546526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8434" name="Picture 2" descr="E:\smorovoz\2016-05-24-Webinar-LIMUR-MCM\Stranic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35943"/>
            <a:ext cx="8784976" cy="435185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6" name="Picture 2" descr="E:\smorovoz\2016-11-03-Virta\bokaly-glya-p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5102"/>
            <a:ext cx="9001000" cy="6777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506" name="Picture 2" descr="E:\smorovoz\2016-05-24-Webinar-LIMUR-MCM\IMG_4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58221"/>
            <a:ext cx="6192688" cy="51951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Picture 2" descr="E:\smorovoz\2016-05-24-Webinar-LIMUR-MCM\IMG_4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35045" cy="50636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 descr="C:\Users\Сергей\Desktop\img\IMG_4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650" y="1268760"/>
            <a:ext cx="6380710" cy="48965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Media Content Marketing (MCM)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530" name="Picture 2" descr="E:\smorovoz\2016-05-24-Webinar-LIMUR-MCM\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16633"/>
            <a:ext cx="8983172" cy="655272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Сравнение До и После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6" name="Picture 2" descr="E:\smorovoz\2016-11-03-Virta\rona-p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2189"/>
            <a:ext cx="8784976" cy="2340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2050" name="Picture 2" descr="E:\smorovoz\2016-11-03-Virta\dekan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01000" cy="675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Но, сначала итоги 2016 года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6" name="Picture 2" descr="E:\smorovoz\All-in-TOP-2017\seo-tra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34280" cy="504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5122" name="Picture 2" descr="E:\smorovoz\2016-11-03-Virta\0-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9902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4098" name="Picture 2" descr="E:\smorovoz\2016-11-03-Virta\IMG_4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472608" cy="603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3075" name="Picture 3" descr="E:\smorovoz\2016-11-03-Virta\0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832648" cy="583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2050" name="Picture 2" descr="E:\smorovoz\2016-11-03-Virta\dekan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01000" cy="675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6146" name="Picture 2" descr="E:\smorovoz\2016-11-03-Virta\dekanter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36496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Сравнение До и После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7170" name="Picture 2" descr="E:\smorovoz\2016-11-03-Virta\metrika-dekante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769968" cy="215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По-моему слабовато!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7170" name="Picture 2" descr="E:\smorovoz\2016-11-03-Virta\metrika-dekante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769968" cy="215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8194" name="Picture 2" descr="E:\smorovoz\2016-11-03-Virta\poisk-po-kartink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34417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Меняем первое фото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9218" name="Picture 2" descr="E:\smorovoz\2016-11-03-Virta\0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15" y="1700808"/>
            <a:ext cx="3982269" cy="3982270"/>
          </a:xfrm>
          <a:prstGeom prst="rect">
            <a:avLst/>
          </a:prstGeom>
          <a:noFill/>
        </p:spPr>
      </p:pic>
      <p:pic>
        <p:nvPicPr>
          <p:cNvPr id="9220" name="Picture 4" descr="E:\smorovoz\2016-11-03-Virta\IMG_6646-m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14" y="1700808"/>
            <a:ext cx="425898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6146" name="Picture 2" descr="E:\smorovoz\2016-11-03-Virta\dekanter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Спустя ровно год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2051" name="Picture 3" descr="E:\smorovoz\All-in-TOP-2017\trafik-god-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16496"/>
            <a:ext cx="88582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42" name="Picture 2" descr="E:\smorovoz\2016-11-03-Virta\dekanter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Сравнение До и После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2290" name="Picture 2" descr="E:\smorovoz\2016-11-03-Virta\metrika-dekante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279154"/>
            <a:ext cx="8784976" cy="21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Изменилось лишь содержание сосуда!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7170" name="Picture 2" descr="E:\smorovoz\2016-11-03-Virta\metrika-dekante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737"/>
            <a:ext cx="8769968" cy="2154271"/>
          </a:xfrm>
          <a:prstGeom prst="rect">
            <a:avLst/>
          </a:prstGeom>
          <a:noFill/>
        </p:spPr>
      </p:pic>
      <p:pic>
        <p:nvPicPr>
          <p:cNvPr id="12290" name="Picture 2" descr="E:\smorovoz\2016-11-03-Virta\metrika-dekante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863330"/>
            <a:ext cx="8784976" cy="2157958"/>
          </a:xfrm>
          <a:prstGeom prst="rect">
            <a:avLst/>
          </a:prstGeom>
          <a:noFill/>
        </p:spPr>
      </p:pic>
      <p:pic>
        <p:nvPicPr>
          <p:cNvPr id="13314" name="Picture 2" descr="E:\smorovoz\2016-11-03-Virta\0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2232248" cy="2232248"/>
          </a:xfrm>
          <a:prstGeom prst="rect">
            <a:avLst/>
          </a:prstGeom>
          <a:noFill/>
        </p:spPr>
      </p:pic>
      <p:pic>
        <p:nvPicPr>
          <p:cNvPr id="13315" name="Picture 3" descr="E:\smorovoz\2016-11-03-Virta\IMG_6646-mi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508" y="3921321"/>
            <a:ext cx="2258268" cy="209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Какие выводы?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280920" cy="5184576"/>
          </a:xfrm>
        </p:spPr>
        <p:txBody>
          <a:bodyPr>
            <a:normAutofit lnSpcReduction="10000"/>
          </a:bodyPr>
          <a:lstStyle/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Большую роль в Визуальном Маркетинге играют ещё видео и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инфографика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но они гораздо сложнее чем фотография и сильно дороже.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2) Визуальный Маркетинг (ВМ) работает в некоторых случаях лучше и эффективнее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Маркетинга!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3)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Маркетинг без Визуального Маркетинга в сегодняшних реалиях – это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недомаректинг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4) Ожидания ЦА и коммуникация превыше всего, в стратегии ВМ необходимо учитывать связку: ПК/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канал + посадочная страница.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5) Красивые фотки нужно было делать вчера, сегодня просто красивого визуального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недостаточно!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6) ВМ делать легко и не дорого, если вы знаете ожидания своей ЦА и готовы их удовлетворять, как в коммерческом спросе, так и в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информационном.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ГЛАВНЫЙ ВЫВОД!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80920" cy="4824536"/>
          </a:xfrm>
        </p:spPr>
        <p:txBody>
          <a:bodyPr>
            <a:normAutofit/>
          </a:bodyPr>
          <a:lstStyle/>
          <a:p>
            <a:pPr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Будущее за Визуальным Маркетингом!</a:t>
            </a:r>
          </a:p>
          <a:p>
            <a:pPr indent="-51435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верите?</a:t>
            </a:r>
          </a:p>
          <a:p>
            <a:pPr indent="-514350" algn="l"/>
            <a:endParaRPr lang="ru-RU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80920" cy="4824536"/>
          </a:xfrm>
        </p:spPr>
        <p:txBody>
          <a:bodyPr>
            <a:normAutofit/>
          </a:bodyPr>
          <a:lstStyle/>
          <a:p>
            <a:pPr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endParaRPr lang="ru-RU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4098" name="Picture 2" descr="E:\smorovoz\All-in-TOP-2017\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4841"/>
            <a:ext cx="7200800" cy="6328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06489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352928" cy="5184576"/>
          </a:xfrm>
        </p:spPr>
        <p:txBody>
          <a:bodyPr>
            <a:normAutofit/>
          </a:bodyPr>
          <a:lstStyle/>
          <a:p>
            <a:r>
              <a:rPr lang="ru-RU" sz="5600" dirty="0" smtClean="0">
                <a:solidFill>
                  <a:schemeClr val="tx1"/>
                </a:solidFill>
              </a:rPr>
              <a:t>Сергей </a:t>
            </a:r>
            <a:r>
              <a:rPr lang="ru-RU" sz="5600" dirty="0" err="1" smtClean="0">
                <a:solidFill>
                  <a:schemeClr val="tx1"/>
                </a:solidFill>
              </a:rPr>
              <a:t>Сморовоз</a:t>
            </a:r>
            <a:endParaRPr lang="en-US" sz="56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интернет-маркетолог</a:t>
            </a:r>
            <a:r>
              <a:rPr lang="ru-RU" sz="2400" dirty="0" smtClean="0">
                <a:solidFill>
                  <a:schemeClr val="tx1"/>
                </a:solidFill>
              </a:rPr>
              <a:t>, рекламный фотограф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+7 (903) 585 9776</a:t>
            </a:r>
          </a:p>
          <a:p>
            <a:r>
              <a:rPr lang="en-US" sz="2400" dirty="0" smtClean="0">
                <a:hlinkClick r:id="rId2"/>
              </a:rPr>
              <a:t>http://www.smorovoz.ru</a:t>
            </a:r>
            <a:endParaRPr lang="en-US" sz="2400" dirty="0" smtClean="0"/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pic>
        <p:nvPicPr>
          <p:cNvPr id="1026" name="Picture 2" descr="E:\smorovoz\All-in-TOP-2017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73016"/>
            <a:ext cx="1620180" cy="1080120"/>
          </a:xfrm>
          <a:prstGeom prst="rect">
            <a:avLst/>
          </a:prstGeom>
          <a:noFill/>
        </p:spPr>
      </p:pic>
      <p:pic>
        <p:nvPicPr>
          <p:cNvPr id="1027" name="Picture 3" descr="E:\smorovoz\All-in-TOP-2017\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645024"/>
            <a:ext cx="1584176" cy="1056117"/>
          </a:xfrm>
          <a:prstGeom prst="rect">
            <a:avLst/>
          </a:prstGeom>
          <a:noFill/>
        </p:spPr>
      </p:pic>
      <p:pic>
        <p:nvPicPr>
          <p:cNvPr id="1028" name="Picture 4" descr="E:\smorovoz\All-in-TOP-2017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1620180" cy="1080120"/>
          </a:xfrm>
          <a:prstGeom prst="rect">
            <a:avLst/>
          </a:prstGeom>
          <a:noFill/>
        </p:spPr>
      </p:pic>
      <p:pic>
        <p:nvPicPr>
          <p:cNvPr id="1030" name="Picture 6" descr="E:\smorovoz\All-in-TOP-2017\2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3249" y="3501008"/>
            <a:ext cx="1597223" cy="1064815"/>
          </a:xfrm>
          <a:prstGeom prst="rect">
            <a:avLst/>
          </a:prstGeom>
          <a:noFill/>
        </p:spPr>
      </p:pic>
      <p:pic>
        <p:nvPicPr>
          <p:cNvPr id="1031" name="Picture 7" descr="E:\smorovoz\All-in-TOP-2017\3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133189"/>
            <a:ext cx="1440160" cy="960107"/>
          </a:xfrm>
          <a:prstGeom prst="rect">
            <a:avLst/>
          </a:prstGeom>
          <a:noFill/>
        </p:spPr>
      </p:pic>
      <p:pic>
        <p:nvPicPr>
          <p:cNvPr id="1032" name="Picture 8" descr="E:\smorovoz\All-in-TOP-2017\2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085184"/>
            <a:ext cx="1512168" cy="1008112"/>
          </a:xfrm>
          <a:prstGeom prst="rect">
            <a:avLst/>
          </a:prstGeom>
          <a:noFill/>
        </p:spPr>
      </p:pic>
      <p:pic>
        <p:nvPicPr>
          <p:cNvPr id="1033" name="Picture 9" descr="E:\smorovoz\All-in-TOP-2017\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989173"/>
            <a:ext cx="1656184" cy="1104123"/>
          </a:xfrm>
          <a:prstGeom prst="rect">
            <a:avLst/>
          </a:prstGeom>
          <a:noFill/>
        </p:spPr>
      </p:pic>
      <p:pic>
        <p:nvPicPr>
          <p:cNvPr id="1034" name="Picture 10" descr="E:\smorovoz\All-in-TOP-2017\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085184"/>
            <a:ext cx="1562930" cy="1041953"/>
          </a:xfrm>
          <a:prstGeom prst="rect">
            <a:avLst/>
          </a:prstGeom>
          <a:noFill/>
        </p:spPr>
      </p:pic>
      <p:pic>
        <p:nvPicPr>
          <p:cNvPr id="1035" name="Picture 11" descr="E:\smorovoz\All-in-TOP-2017\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645024"/>
            <a:ext cx="1456803" cy="971202"/>
          </a:xfrm>
          <a:prstGeom prst="rect">
            <a:avLst/>
          </a:prstGeom>
          <a:noFill/>
        </p:spPr>
      </p:pic>
      <p:pic>
        <p:nvPicPr>
          <p:cNvPr id="1036" name="Picture 12" descr="E:\smorovoz\All-in-TOP-2017\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3645024"/>
            <a:ext cx="151216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 in TOP 2017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3075" name="Picture 3" descr="E:\smorovoz\All-in-TOP-2017\trafik-god-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16496"/>
            <a:ext cx="88582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Допустим на минуточку, что это всё полная </a:t>
            </a:r>
            <a:r>
              <a:rPr lang="ru-RU" sz="6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фигня</a:t>
            </a:r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верить мне нельзя!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если это правда, просто мужики не в курсе?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3314" name="Picture 2" descr="E:\smorovoz\2016-05-24-Webinar-LIMUR-MCM\Strani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2010" cy="58643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4338" name="Picture 2" descr="E:\smorovoz\2016-05-24-Webinar-LIMUR-MCM\Strani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19771"/>
            <a:ext cx="8208912" cy="571596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5362" name="Picture 2" descr="E:\smorovoz\2016-05-24-Webinar-LIMUR-MCM\Strani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37" y="1205116"/>
            <a:ext cx="7847403" cy="54642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14971</TotalTime>
  <Words>686</Words>
  <Application>Microsoft Office PowerPoint</Application>
  <PresentationFormat>Экран (4:3)</PresentationFormat>
  <Paragraphs>169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Сергей Сморовоз</vt:lpstr>
      <vt:lpstr>Но, сначала итоги 2016 года</vt:lpstr>
      <vt:lpstr>Спустя ровно год</vt:lpstr>
      <vt:lpstr>All in TOP 2017</vt:lpstr>
      <vt:lpstr>Визуальный Маркетинг</vt:lpstr>
      <vt:lpstr>Визуальный Маркетинг</vt:lpstr>
      <vt:lpstr>Настройка отчёта</vt:lpstr>
      <vt:lpstr>Настройка отчёта</vt:lpstr>
      <vt:lpstr>Настройка отчёта</vt:lpstr>
      <vt:lpstr>Настройка отчёта</vt:lpstr>
      <vt:lpstr>Настройка отчёта</vt:lpstr>
      <vt:lpstr>Настройка отчёта</vt:lpstr>
      <vt:lpstr>Слайд 13</vt:lpstr>
      <vt:lpstr>Визуальный Маркетинг</vt:lpstr>
      <vt:lpstr>Визуальный Маркетинг</vt:lpstr>
      <vt:lpstr>Визуальный Маркетинг</vt:lpstr>
      <vt:lpstr>Media Content Marketing (MCM)</vt:lpstr>
      <vt:lpstr>Сравнение До и После</vt:lpstr>
      <vt:lpstr> </vt:lpstr>
      <vt:lpstr> </vt:lpstr>
      <vt:lpstr> </vt:lpstr>
      <vt:lpstr> </vt:lpstr>
      <vt:lpstr> </vt:lpstr>
      <vt:lpstr> </vt:lpstr>
      <vt:lpstr>Сравнение До и После</vt:lpstr>
      <vt:lpstr>По-моему слабовато!</vt:lpstr>
      <vt:lpstr> </vt:lpstr>
      <vt:lpstr>Меняем первое фото</vt:lpstr>
      <vt:lpstr> </vt:lpstr>
      <vt:lpstr> </vt:lpstr>
      <vt:lpstr>Сравнение До и После</vt:lpstr>
      <vt:lpstr>Изменилось лишь содержание сосуда!</vt:lpstr>
      <vt:lpstr>Какие выводы?</vt:lpstr>
      <vt:lpstr>ГЛАВНЫЙ ВЫВОД!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Фотография XIX века</dc:title>
  <dc:creator>Сергей</dc:creator>
  <cp:lastModifiedBy>Сергей</cp:lastModifiedBy>
  <cp:revision>539</cp:revision>
  <dcterms:created xsi:type="dcterms:W3CDTF">2016-02-23T22:32:08Z</dcterms:created>
  <dcterms:modified xsi:type="dcterms:W3CDTF">2017-02-16T05:56:53Z</dcterms:modified>
</cp:coreProperties>
</file>