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1" r:id="rId2"/>
    <p:sldId id="262" r:id="rId3"/>
    <p:sldId id="343" r:id="rId4"/>
    <p:sldId id="273" r:id="rId5"/>
    <p:sldId id="284" r:id="rId6"/>
    <p:sldId id="348" r:id="rId7"/>
    <p:sldId id="283" r:id="rId8"/>
    <p:sldId id="345" r:id="rId9"/>
    <p:sldId id="344" r:id="rId10"/>
    <p:sldId id="282" r:id="rId11"/>
    <p:sldId id="281" r:id="rId12"/>
    <p:sldId id="341" r:id="rId13"/>
    <p:sldId id="290" r:id="rId14"/>
    <p:sldId id="346" r:id="rId15"/>
    <p:sldId id="347" r:id="rId16"/>
    <p:sldId id="288" r:id="rId17"/>
    <p:sldId id="340" r:id="rId18"/>
    <p:sldId id="287" r:id="rId19"/>
    <p:sldId id="286" r:id="rId20"/>
    <p:sldId id="285" r:id="rId21"/>
    <p:sldId id="342" r:id="rId22"/>
    <p:sldId id="27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  <p15:guide id="5" orient="horz" pos="3048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  <p15:guide id="7" pos="384" userDrawn="1">
          <p15:clr>
            <a:srgbClr val="A4A3A4"/>
          </p15:clr>
        </p15:guide>
        <p15:guide id="8" orient="horz" pos="888" userDrawn="1">
          <p15:clr>
            <a:srgbClr val="A4A3A4"/>
          </p15:clr>
        </p15:guide>
        <p15:guide id="9" pos="4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39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1139" autoAdjust="0"/>
    <p:restoredTop sz="86909" autoAdjust="0"/>
  </p:normalViewPr>
  <p:slideViewPr>
    <p:cSldViewPr snapToGrid="0" snapToObjects="1">
      <p:cViewPr>
        <p:scale>
          <a:sx n="71" d="100"/>
          <a:sy n="71" d="100"/>
        </p:scale>
        <p:origin x="-725" y="-192"/>
      </p:cViewPr>
      <p:guideLst>
        <p:guide orient="horz" pos="2160"/>
        <p:guide orient="horz" pos="2352"/>
        <p:guide orient="horz" pos="3048"/>
        <p:guide orient="horz" pos="504"/>
        <p:guide orient="horz" pos="888"/>
        <p:guide pos="3840"/>
        <p:guide pos="384"/>
        <p:guide pos="47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9443E-50F6-7B4F-8408-D93E83078271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AD0B8-ED30-3F4C-A3F5-0219AC8A6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57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677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6772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4336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022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D0B8-ED30-3F4C-A3F5-0219AC8A65E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60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173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67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37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903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04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515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248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12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36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55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6228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A7A72-9D51-E14D-8683-CE1116ADF2BC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00963-DA85-D74A-BCF0-A35C7A6D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43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hyperlink" Target="https://vk.com/chernobaev.nick" TargetMode="External"/><Relationship Id="rId7" Type="http://schemas.openxmlformats.org/officeDocument/2006/relationships/hyperlink" Target="https://www.instagram.com/nick_chernobaev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11" Type="http://schemas.openxmlformats.org/officeDocument/2006/relationships/hyperlink" Target="https://www.instagram.com/alsergeich_kot/" TargetMode="External"/><Relationship Id="rId5" Type="http://schemas.openxmlformats.org/officeDocument/2006/relationships/hyperlink" Target="https://www.facebook.com/nickolay.chernobaev?fref=ts" TargetMode="External"/><Relationship Id="rId10" Type="http://schemas.openxmlformats.org/officeDocument/2006/relationships/hyperlink" Target="https://www.facebook.com/alsergeich" TargetMode="External"/><Relationship Id="rId4" Type="http://schemas.openxmlformats.org/officeDocument/2006/relationships/image" Target="../media/image22.tiff"/><Relationship Id="rId9" Type="http://schemas.openxmlformats.org/officeDocument/2006/relationships/hyperlink" Target="https://vk.com/alsergeich_ko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&#1052;&#1086;&#1081;&#1052;&#1080;&#1088;@mail.ru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7191343" y="4725460"/>
            <a:ext cx="5836205" cy="1996879"/>
            <a:chOff x="7191343" y="4725460"/>
            <a:chExt cx="5836205" cy="199687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7952415" y="4725460"/>
              <a:ext cx="3499961" cy="804900"/>
              <a:chOff x="1419903" y="5172931"/>
              <a:chExt cx="3499961" cy="80490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395583" y="5172931"/>
                <a:ext cx="2524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 smtClean="0">
                    <a:latin typeface="Open Sans" charset="0"/>
                    <a:ea typeface="Open Sans" charset="0"/>
                    <a:cs typeface="Open Sans" charset="0"/>
                  </a:rPr>
                  <a:t>Александр Кот </a:t>
                </a:r>
                <a:endParaRPr lang="en-US" sz="2400" dirty="0"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419903" y="5608499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191343" y="5522010"/>
              <a:ext cx="58362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/>
                <a:t>«»</a:t>
              </a:r>
              <a:endParaRPr lang="ru-RU" sz="3600" b="1" dirty="0"/>
            </a:p>
            <a:p>
              <a:endParaRPr lang="ru-RU" sz="3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04357" y="1129553"/>
            <a:ext cx="8726941" cy="1624091"/>
            <a:chOff x="409362" y="1129553"/>
            <a:chExt cx="8726941" cy="1624091"/>
          </a:xfrm>
        </p:grpSpPr>
        <p:sp>
          <p:nvSpPr>
            <p:cNvPr id="3" name="Rectangle 2"/>
            <p:cNvSpPr/>
            <p:nvPr/>
          </p:nvSpPr>
          <p:spPr>
            <a:xfrm>
              <a:off x="902390" y="2066921"/>
              <a:ext cx="2468880" cy="45719"/>
            </a:xfrm>
            <a:prstGeom prst="rect">
              <a:avLst/>
            </a:prstGeom>
            <a:solidFill>
              <a:srgbClr val="EE39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9362" y="1129553"/>
              <a:ext cx="87269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/>
                <a:t>«Личный бренд для </a:t>
              </a:r>
              <a:r>
                <a:rPr lang="en-US" sz="4000" b="1" dirty="0" smtClean="0"/>
                <a:t>SEO </a:t>
              </a:r>
              <a:r>
                <a:rPr lang="ru-RU" sz="4000" b="1" dirty="0" smtClean="0"/>
                <a:t>и не только»</a:t>
              </a:r>
              <a:r>
                <a:rPr lang="ru-RU" sz="4000" dirty="0" smtClean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7395" y="2168869"/>
              <a:ext cx="7436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/>
                <a:t>10 </a:t>
              </a:r>
              <a:r>
                <a:rPr lang="ru-RU" sz="3200" b="1" dirty="0" err="1" smtClean="0"/>
                <a:t>лайфхаков</a:t>
              </a:r>
              <a:r>
                <a:rPr lang="ru-RU" sz="3200" b="1" dirty="0" smtClean="0"/>
                <a:t> для повышения прибыли!</a:t>
              </a:r>
              <a:endParaRPr lang="ru-RU" sz="32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16" name="Рисунок 15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095" y="2168869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3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7087178" cy="1677111"/>
          </a:xfrm>
        </p:spPr>
        <p:txBody>
          <a:bodyPr>
            <a:normAutofit/>
          </a:bodyPr>
          <a:lstStyle/>
          <a:p>
            <a:r>
              <a:rPr lang="ru-RU" sz="4000" dirty="0" err="1" smtClean="0"/>
              <a:t>Яндекс</a:t>
            </a:r>
            <a:r>
              <a:rPr lang="ru-RU" sz="4000" dirty="0" smtClean="0"/>
              <a:t> Картинки </a:t>
            </a:r>
            <a:r>
              <a:rPr lang="en-US" sz="4000" dirty="0" smtClean="0"/>
              <a:t>(Google </a:t>
            </a:r>
            <a:r>
              <a:rPr lang="ru-RU" sz="4000" dirty="0" smtClean="0"/>
              <a:t>Картинки)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Яндекс картинк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017" y="2447314"/>
            <a:ext cx="10477016" cy="4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Публикации в СМИ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Кошки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94" y="2429158"/>
            <a:ext cx="12192000" cy="58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8571734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Сервисы подбора публикаций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4073" y="3074171"/>
            <a:ext cx="809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PressFeed.ru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deadline.media</a:t>
            </a:r>
            <a:endParaRPr lang="ru-RU" dirty="0"/>
          </a:p>
        </p:txBody>
      </p:sp>
      <p:pic>
        <p:nvPicPr>
          <p:cNvPr id="10" name="Рисунок 9" descr="PressFe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55" y="2408280"/>
            <a:ext cx="12192000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000" dirty="0" err="1" smtClean="0"/>
              <a:t>Википедия</a:t>
            </a:r>
            <a:endParaRPr lang="ru-RU" sz="40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8" name="Рисунок 7" descr="Википеди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67" y="2446947"/>
            <a:ext cx="12192000" cy="56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000" dirty="0" err="1" smtClean="0"/>
              <a:t>Яндекс</a:t>
            </a:r>
            <a:r>
              <a:rPr lang="ru-RU" sz="4000" dirty="0" smtClean="0"/>
              <a:t> и </a:t>
            </a:r>
            <a:r>
              <a:rPr lang="en-US" sz="4000" dirty="0" smtClean="0"/>
              <a:t>Google </a:t>
            </a:r>
            <a:r>
              <a:rPr lang="ru-RU" sz="4000" dirty="0" smtClean="0"/>
              <a:t>Карты</a:t>
            </a:r>
            <a:endParaRPr lang="ru-RU" sz="40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ФинСоветни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443" y="2468941"/>
            <a:ext cx="7793534" cy="42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000" b="1" dirty="0" err="1" smtClean="0">
                <a:latin typeface="Open Sans" charset="0"/>
                <a:ea typeface="Open Sans" charset="0"/>
                <a:cs typeface="Open Sans" charset="0"/>
              </a:rPr>
              <a:t>Нетворкинг</a:t>
            </a:r>
            <a:endParaRPr lang="ru-RU" sz="40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557" y="2096553"/>
            <a:ext cx="6194994" cy="46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Что делать, если у Вас много конкурентов?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Что делать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073" y="2348531"/>
            <a:ext cx="10227927" cy="61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Что делать, если у Вас много конкурентов?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8" name="Рисунок 7" descr="Что делать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29" y="2360273"/>
            <a:ext cx="8948414" cy="54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49" y="416681"/>
            <a:ext cx="7549757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Стреляем из всех пушек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46" b="24512"/>
          <a:stretch/>
        </p:blipFill>
        <p:spPr>
          <a:xfrm>
            <a:off x="9366866" y="1006351"/>
            <a:ext cx="1846772" cy="497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Что делать 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152" y="2373470"/>
            <a:ext cx="9122486" cy="44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8130670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Придумываем ассоциацию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13" name="Рисунок 12" descr="Псевдним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167" y="2466061"/>
            <a:ext cx="9079454" cy="484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8216731" cy="1677111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Чем отличается </a:t>
            </a:r>
            <a:r>
              <a:rPr lang="en-US" sz="4000" dirty="0" smtClean="0"/>
              <a:t>SEO </a:t>
            </a:r>
            <a:r>
              <a:rPr lang="ru-RU" sz="4000" dirty="0" smtClean="0"/>
              <a:t> в личном </a:t>
            </a:r>
            <a:r>
              <a:rPr lang="ru-RU" sz="4000" dirty="0" err="1" smtClean="0"/>
              <a:t>брендинге</a:t>
            </a:r>
            <a:r>
              <a:rPr lang="ru-RU" sz="4000" dirty="0" smtClean="0"/>
              <a:t> от </a:t>
            </a:r>
            <a:r>
              <a:rPr lang="en-US" sz="4000" dirty="0" smtClean="0"/>
              <a:t>SEO</a:t>
            </a:r>
            <a:r>
              <a:rPr lang="ru-RU" sz="4000" dirty="0" smtClean="0"/>
              <a:t> для </a:t>
            </a:r>
            <a:r>
              <a:rPr lang="ru-RU" sz="4000" dirty="0" err="1" smtClean="0"/>
              <a:t>интернет-магазина</a:t>
            </a:r>
            <a:r>
              <a:rPr lang="ru-RU" sz="4000" dirty="0" smtClean="0"/>
              <a:t>?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Выдач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6" y="2510947"/>
            <a:ext cx="10920407" cy="66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6269597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Поисковые подсказки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10" name="Рисунок 9" descr="Поисковые подсказки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212" y="2474259"/>
            <a:ext cx="10319670" cy="55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6269597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Итоги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52105" y="2661487"/>
            <a:ext cx="89064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pc="100" dirty="0" smtClean="0"/>
              <a:t> Н</a:t>
            </a:r>
            <a:r>
              <a:rPr lang="ru-RU" spc="100" dirty="0" smtClean="0"/>
              <a:t>е </a:t>
            </a:r>
            <a:r>
              <a:rPr lang="ru-RU" spc="100" dirty="0" smtClean="0"/>
              <a:t>важно что Вы делаете. Важно как вы это </a:t>
            </a:r>
            <a:r>
              <a:rPr lang="ru-RU" spc="100" dirty="0" err="1" smtClean="0"/>
              <a:t>пиарите</a:t>
            </a:r>
            <a:r>
              <a:rPr lang="ru-RU" spc="100" dirty="0" smtClean="0"/>
              <a:t>.</a:t>
            </a:r>
            <a:endParaRPr lang="en-US" spc="100" dirty="0" smtClean="0"/>
          </a:p>
          <a:p>
            <a:pPr>
              <a:buFont typeface="Arial" pitchFamily="34" charset="0"/>
              <a:buChar char="•"/>
            </a:pPr>
            <a:r>
              <a:rPr lang="ru-RU" spc="100" dirty="0" smtClean="0"/>
              <a:t> Все </a:t>
            </a:r>
            <a:r>
              <a:rPr lang="en-US" spc="100" dirty="0" err="1" smtClean="0"/>
              <a:t>seo</a:t>
            </a:r>
            <a:r>
              <a:rPr lang="ru-RU" spc="100" dirty="0" smtClean="0"/>
              <a:t>-</a:t>
            </a:r>
            <a:r>
              <a:rPr lang="ru-RU" spc="100" dirty="0" err="1" smtClean="0"/>
              <a:t>шники</a:t>
            </a:r>
            <a:r>
              <a:rPr lang="ru-RU" spc="100" dirty="0" smtClean="0"/>
              <a:t> </a:t>
            </a:r>
            <a:r>
              <a:rPr lang="ru-RU" spc="100" dirty="0" smtClean="0"/>
              <a:t>давно используют </a:t>
            </a:r>
            <a:r>
              <a:rPr lang="ru-RU" spc="100" dirty="0" smtClean="0"/>
              <a:t>все эти инструменты </a:t>
            </a:r>
            <a:r>
              <a:rPr lang="ru-RU" spc="100" dirty="0" smtClean="0"/>
              <a:t>для своих клиентов, но </a:t>
            </a:r>
            <a:r>
              <a:rPr lang="ru-RU" spc="100" dirty="0" smtClean="0"/>
              <a:t>забывают их </a:t>
            </a:r>
            <a:r>
              <a:rPr lang="ru-RU" spc="100" dirty="0" smtClean="0"/>
              <a:t>использовать для </a:t>
            </a:r>
            <a:r>
              <a:rPr lang="ru-RU" spc="100" dirty="0" smtClean="0"/>
              <a:t>себя.</a:t>
            </a:r>
          </a:p>
          <a:p>
            <a:pPr>
              <a:buFont typeface="Arial" pitchFamily="34" charset="0"/>
              <a:buChar char="•"/>
            </a:pPr>
            <a:r>
              <a:rPr lang="ru-RU" spc="100" dirty="0" smtClean="0"/>
              <a:t> Я </a:t>
            </a:r>
            <a:r>
              <a:rPr lang="ru-RU" spc="100" dirty="0" smtClean="0"/>
              <a:t>хотел доклад сделать на примерах тех кто сидит в зале, Но не смог </a:t>
            </a:r>
            <a:br>
              <a:rPr lang="ru-RU" spc="100" dirty="0" smtClean="0"/>
            </a:br>
            <a:endParaRPr lang="ru-RU" spc="100" dirty="0" smtClean="0"/>
          </a:p>
          <a:p>
            <a:endParaRPr lang="ru-RU" spc="100" dirty="0"/>
          </a:p>
        </p:txBody>
      </p:sp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40817" y="-979454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71272" y="462579"/>
            <a:ext cx="7676850" cy="21556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ru-RU" sz="44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4675257" y="4254761"/>
            <a:ext cx="246888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3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9820" y="629304"/>
            <a:ext cx="8492359" cy="7199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ВСЕМ СПАСИБО ЗА</a:t>
            </a:r>
            <a: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ВНИМАНИЕ! </a:t>
            </a:r>
            <a:endParaRPr lang="ru-RU" sz="40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7553" y="1759642"/>
            <a:ext cx="4576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Open Sans" charset="0"/>
                <a:ea typeface="Open Sans" charset="0"/>
                <a:cs typeface="Open Sans" charset="0"/>
              </a:rPr>
              <a:t>Добавляйтесь в друзья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24670" y="2741279"/>
            <a:ext cx="238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Open Sans" charset="0"/>
                <a:ea typeface="Open Sans" charset="0"/>
                <a:cs typeface="Open Sans" charset="0"/>
              </a:rPr>
              <a:t>Александр Кот </a:t>
            </a:r>
            <a:endParaRPr lang="en-US" sz="28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937" y="3499489"/>
            <a:ext cx="322691" cy="322691"/>
          </a:xfrm>
          <a:prstGeom prst="rect">
            <a:avLst/>
          </a:prstGeom>
        </p:spPr>
      </p:pic>
      <p:pic>
        <p:nvPicPr>
          <p:cNvPr id="12" name="Picture 1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6" y="4063091"/>
            <a:ext cx="240157" cy="240157"/>
          </a:xfrm>
          <a:prstGeom prst="rect">
            <a:avLst/>
          </a:prstGeom>
        </p:spPr>
      </p:pic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937" y="4650257"/>
            <a:ext cx="277129" cy="2771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746784" y="3460182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  <a:hlinkClick r:id="rId9"/>
              </a:rPr>
              <a:t>https://vk.com/alsergeich_kot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46784" y="4021774"/>
            <a:ext cx="3980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  <a:hlinkClick r:id="rId10"/>
              </a:rPr>
              <a:t>https://www.facebook.com/alsergeich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46784" y="4601176"/>
            <a:ext cx="4557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  <a:hlinkClick r:id="rId11"/>
              </a:rPr>
              <a:t>https://www.instagram.com/alsergeich_kot/</a:t>
            </a:r>
            <a:endParaRPr lang="en-US" dirty="0" smtClean="0">
              <a:latin typeface="Open Sans" charset="0"/>
              <a:ea typeface="Open Sans" charset="0"/>
              <a:cs typeface="Open Sans" charset="0"/>
            </a:endParaRPr>
          </a:p>
          <a:p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60324" y="138033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324669" y="5247506"/>
            <a:ext cx="10530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100" dirty="0" smtClean="0"/>
              <a:t>Не забывайте рекомендовать меня спикером на другие </a:t>
            </a:r>
            <a:r>
              <a:rPr lang="ru-RU" sz="2800" b="1" spc="100" dirty="0" smtClean="0"/>
              <a:t>конференции </a:t>
            </a:r>
            <a:r>
              <a:rPr lang="ru-RU" sz="2800" b="1" spc="100" dirty="0" smtClean="0">
                <a:sym typeface="Wingdings" pitchFamily="2" charset="2"/>
              </a:rPr>
              <a:t>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4012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8216731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Знакомые всё лица..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Сидори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85" y="2318068"/>
            <a:ext cx="6827510" cy="605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7947790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Инструменты личного </a:t>
            </a:r>
            <a:r>
              <a:rPr lang="ru-RU" sz="4000" dirty="0" err="1" smtClean="0"/>
              <a:t>брендинга</a:t>
            </a:r>
            <a:r>
              <a:rPr lang="ru-RU" sz="4000" dirty="0" smtClean="0"/>
              <a:t> в выдаче поисковых систем: </a:t>
            </a:r>
            <a:endParaRPr lang="ru-RU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1964073" y="3074171"/>
            <a:ext cx="8094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Социальные сети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Личный сайт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Отзовики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en-US" dirty="0" err="1" smtClean="0"/>
              <a:t>Y</a:t>
            </a:r>
            <a:r>
              <a:rPr lang="ru-RU" dirty="0" err="1" smtClean="0"/>
              <a:t>outube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ru-RU" dirty="0" err="1" smtClean="0"/>
              <a:t>Я</a:t>
            </a:r>
            <a:r>
              <a:rPr lang="en-US" dirty="0" err="1" smtClean="0"/>
              <a:t>ндекс</a:t>
            </a:r>
            <a:r>
              <a:rPr lang="en-US" dirty="0" smtClean="0"/>
              <a:t> </a:t>
            </a:r>
            <a:r>
              <a:rPr lang="en-US" dirty="0" err="1" smtClean="0"/>
              <a:t>картинки</a:t>
            </a:r>
            <a:r>
              <a:rPr lang="ru-RU" dirty="0" smtClean="0"/>
              <a:t> </a:t>
            </a:r>
            <a:r>
              <a:rPr lang="en-US" dirty="0" smtClean="0"/>
              <a:t>(Google </a:t>
            </a:r>
            <a:r>
              <a:rPr lang="ru-RU" dirty="0" smtClean="0"/>
              <a:t>картинки)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Публикации в СМИ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dirty="0" err="1" smtClean="0"/>
              <a:t>Поисковые</a:t>
            </a:r>
            <a:r>
              <a:rPr lang="en-US" dirty="0" smtClean="0"/>
              <a:t> </a:t>
            </a:r>
            <a:r>
              <a:rPr lang="en-US" dirty="0" err="1" smtClean="0"/>
              <a:t>подсказки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 err="1" smtClean="0"/>
              <a:t>Википедия</a:t>
            </a:r>
            <a:r>
              <a:rPr lang="ru-RU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Яндекс.Карты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/>
              <a:t>Нетворкинг</a:t>
            </a:r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Социальные сети: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8" name="Рисунок 7" descr="faceboo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247" y="2361099"/>
            <a:ext cx="6704459" cy="4319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4073" y="3074171"/>
            <a:ext cx="8094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Vk</a:t>
            </a:r>
            <a:r>
              <a:rPr lang="en-US" dirty="0" smtClean="0"/>
              <a:t> 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Facebook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Instagram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Twitter 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dirty="0" err="1" smtClean="0"/>
              <a:t>Google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u="sng" dirty="0" err="1" smtClean="0">
                <a:hlinkClick r:id="rId5"/>
              </a:rPr>
              <a:t>МойМир@mail.ru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dirty="0" err="1" smtClean="0"/>
              <a:t>Linkedin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ЖЖ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Социальные сети: </a:t>
            </a:r>
            <a:endParaRPr lang="ru-RU" sz="40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Гроховский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195" y="2351976"/>
            <a:ext cx="890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Личный сайт </a:t>
            </a:r>
            <a:endParaRPr lang="ru-RU" sz="36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8" name="Рисунок 7" descr="соломатин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33" y="2661487"/>
            <a:ext cx="9219303" cy="57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Отзовики</a:t>
            </a:r>
            <a:endParaRPr lang="ru-RU" sz="36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Наталья Новиков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718" y="2167461"/>
            <a:ext cx="6751284" cy="56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450" y="416681"/>
            <a:ext cx="5794086" cy="167711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YouTube</a:t>
            </a:r>
            <a:endParaRPr lang="ru-RU" sz="3600" dirty="0"/>
          </a:p>
        </p:txBody>
      </p:sp>
      <p:sp>
        <p:nvSpPr>
          <p:cNvPr id="12" name="Rectangle 11"/>
          <p:cNvSpPr/>
          <p:nvPr/>
        </p:nvSpPr>
        <p:spPr>
          <a:xfrm>
            <a:off x="956202" y="2121742"/>
            <a:ext cx="2468880" cy="45719"/>
          </a:xfrm>
          <a:prstGeom prst="rect">
            <a:avLst/>
          </a:prstGeom>
          <a:solidFill>
            <a:srgbClr val="EE3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16" y="2661487"/>
            <a:ext cx="506268" cy="729622"/>
          </a:xfrm>
          <a:prstGeom prst="rect">
            <a:avLst/>
          </a:prstGeom>
        </p:spPr>
      </p:pic>
      <p:pic>
        <p:nvPicPr>
          <p:cNvPr id="7" name="Рисунок 6" descr="SEOProf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134" y="2468675"/>
            <a:ext cx="12192000" cy="60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4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FEFF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2276</TotalTime>
  <Words>236</Words>
  <Application>Microsoft Office PowerPoint</Application>
  <PresentationFormat>Произвольный</PresentationFormat>
  <Paragraphs>76</Paragraphs>
  <Slides>23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Слайд 1</vt:lpstr>
      <vt:lpstr>Чем отличается SEO  в личном брендинге от SEO для интернет-магазина? </vt:lpstr>
      <vt:lpstr>Знакомые всё лица..</vt:lpstr>
      <vt:lpstr>Инструменты личного брендинга в выдаче поисковых систем: </vt:lpstr>
      <vt:lpstr>Социальные сети: </vt:lpstr>
      <vt:lpstr>Социальные сети: </vt:lpstr>
      <vt:lpstr>Личный сайт </vt:lpstr>
      <vt:lpstr>Отзовики</vt:lpstr>
      <vt:lpstr>YouTube</vt:lpstr>
      <vt:lpstr>Яндекс Картинки (Google Картинки)</vt:lpstr>
      <vt:lpstr>Публикации в СМИ</vt:lpstr>
      <vt:lpstr>Сервисы подбора публикаций</vt:lpstr>
      <vt:lpstr>Википедия</vt:lpstr>
      <vt:lpstr>Яндекс и Google Карты</vt:lpstr>
      <vt:lpstr>Нетворкинг</vt:lpstr>
      <vt:lpstr>Что делать, если у Вас много конкурентов? </vt:lpstr>
      <vt:lpstr>Что делать, если у Вас много конкурентов? </vt:lpstr>
      <vt:lpstr>Стреляем из всех пушек </vt:lpstr>
      <vt:lpstr>Придумываем ассоциацию </vt:lpstr>
      <vt:lpstr>Поисковые подсказки</vt:lpstr>
      <vt:lpstr>Итоги</vt:lpstr>
      <vt:lpstr>Слайд 22</vt:lpstr>
      <vt:lpstr>ВСЕМ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ДАВАЙТЕ ЗНАКОМИТЬСЯ</dc:title>
  <dc:creator>Iryna Gillis</dc:creator>
  <cp:lastModifiedBy>1</cp:lastModifiedBy>
  <cp:revision>135</cp:revision>
  <cp:lastPrinted>2016-11-11T23:02:27Z</cp:lastPrinted>
  <dcterms:created xsi:type="dcterms:W3CDTF">2016-11-11T15:54:36Z</dcterms:created>
  <dcterms:modified xsi:type="dcterms:W3CDTF">2018-02-20T17:25:55Z</dcterms:modified>
</cp:coreProperties>
</file>