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sldIdLst>
    <p:sldId id="256" r:id="rId2"/>
    <p:sldId id="262" r:id="rId3"/>
    <p:sldId id="267" r:id="rId4"/>
    <p:sldId id="268" r:id="rId5"/>
    <p:sldId id="269" r:id="rId6"/>
    <p:sldId id="265" r:id="rId7"/>
    <p:sldId id="266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98"/>
  </p:normalViewPr>
  <p:slideViewPr>
    <p:cSldViewPr snapToGrid="0" snapToObjects="1">
      <p:cViewPr>
        <p:scale>
          <a:sx n="119" d="100"/>
          <a:sy n="119" d="100"/>
        </p:scale>
        <p:origin x="-23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lintop-coaching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i="1" dirty="0">
                <a:cs typeface="Arial" panose="020B0604020202020204" pitchFamily="34" charset="0"/>
              </a:rPr>
              <a:t>Оптимизация</a:t>
            </a:r>
            <a:r>
              <a:rPr lang="ru-RU" dirty="0">
                <a:cs typeface="Arial" panose="020B0604020202020204" pitchFamily="34" charset="0"/>
              </a:rPr>
              <a:t/>
            </a:r>
            <a:br>
              <a:rPr lang="ru-RU" dirty="0">
                <a:cs typeface="Arial" panose="020B0604020202020204" pitchFamily="34" charset="0"/>
              </a:rPr>
            </a:br>
            <a:r>
              <a:rPr lang="ru-RU" sz="4000" dirty="0">
                <a:cs typeface="Arial" panose="020B0604020202020204" pitchFamily="34" charset="0"/>
              </a:rPr>
              <a:t>Что и как работает?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sz="3200" dirty="0"/>
          </a:p>
          <a:p>
            <a:r>
              <a:rPr lang="ru-RU" sz="8600" dirty="0"/>
              <a:t>Ткачев Василий</a:t>
            </a:r>
            <a:endParaRPr lang="en-US" sz="8600" dirty="0"/>
          </a:p>
          <a:p>
            <a:r>
              <a:rPr lang="ru-RU" sz="5000" dirty="0"/>
              <a:t>Человек и пароход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9701D0F-D091-4CA0-98DB-12AB100DE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103" y="219268"/>
            <a:ext cx="5645919" cy="178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Василий Ткачев</a:t>
            </a:r>
          </a:p>
          <a:p>
            <a:r>
              <a:rPr lang="ru-RU" dirty="0"/>
              <a:t>+7 495 505 50 23</a:t>
            </a:r>
          </a:p>
          <a:p>
            <a:r>
              <a:rPr lang="en-US" dirty="0"/>
              <a:t>Skype: </a:t>
            </a:r>
            <a:r>
              <a:rPr lang="en-US" dirty="0" err="1"/>
              <a:t>allintop_study</a:t>
            </a:r>
            <a:endParaRPr lang="ru-RU" dirty="0"/>
          </a:p>
          <a:p>
            <a:r>
              <a:rPr lang="en-US" dirty="0">
                <a:hlinkClick r:id="rId2"/>
              </a:rPr>
              <a:t>http://www.allintop-coaching.ru/</a:t>
            </a:r>
            <a:endParaRPr lang="ru-RU" dirty="0"/>
          </a:p>
          <a:p>
            <a:r>
              <a:rPr lang="en-US" dirty="0"/>
              <a:t>http://www.allintop.ru/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998FE1C-BC2D-4890-99C0-C8E00678C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что доклад?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Индексация сайта и страниц</a:t>
            </a:r>
          </a:p>
          <a:p>
            <a:r>
              <a:rPr lang="ru-RU" dirty="0"/>
              <a:t>Самое важное для оптимизации</a:t>
            </a:r>
          </a:p>
          <a:p>
            <a:r>
              <a:rPr lang="ru-RU" dirty="0"/>
              <a:t>Ссылочное окружение – с чего начинать?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81E1988-7C0A-4779-B59A-64BC3D18B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Индексация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Яндекс</a:t>
            </a:r>
            <a:r>
              <a:rPr lang="en-US" dirty="0" smtClean="0"/>
              <a:t> – </a:t>
            </a:r>
            <a:r>
              <a:rPr lang="ru-RU" dirty="0" smtClean="0"/>
              <a:t>в течении суток + инструмент «</a:t>
            </a:r>
            <a:r>
              <a:rPr lang="ru-RU" dirty="0" err="1" smtClean="0"/>
              <a:t>Переобход</a:t>
            </a:r>
            <a:r>
              <a:rPr lang="ru-RU" dirty="0" smtClean="0"/>
              <a:t> страниц»</a:t>
            </a:r>
            <a:endParaRPr lang="ru-RU" dirty="0"/>
          </a:p>
          <a:p>
            <a:r>
              <a:rPr lang="en-US" dirty="0" smtClean="0"/>
              <a:t>Google</a:t>
            </a:r>
            <a:r>
              <a:rPr lang="ru-RU" dirty="0" smtClean="0"/>
              <a:t> – как повезет, обычно в течении недели</a:t>
            </a:r>
            <a:endParaRPr lang="ru-RU" dirty="0"/>
          </a:p>
          <a:p>
            <a:r>
              <a:rPr lang="en-US" dirty="0" smtClean="0"/>
              <a:t>Mail.ru</a:t>
            </a:r>
            <a:r>
              <a:rPr lang="ru-RU" dirty="0" smtClean="0"/>
              <a:t> – от месяца на индексацию главной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81E1988-7C0A-4779-B59A-64BC3D18B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0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Оптимизация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Установка вебмастеров</a:t>
            </a:r>
            <a:r>
              <a:rPr lang="en-US" dirty="0" smtClean="0"/>
              <a:t> (</a:t>
            </a:r>
            <a:r>
              <a:rPr lang="ru-RU" dirty="0" smtClean="0"/>
              <a:t>Яндекс, </a:t>
            </a:r>
            <a:r>
              <a:rPr lang="en-US" dirty="0" smtClean="0"/>
              <a:t>Google, Mail.ru)</a:t>
            </a:r>
            <a:endParaRPr lang="ru-RU" dirty="0"/>
          </a:p>
          <a:p>
            <a:r>
              <a:rPr lang="ru-RU" dirty="0" smtClean="0"/>
              <a:t>Указание что индексировать  – </a:t>
            </a:r>
            <a:r>
              <a:rPr lang="en-US" dirty="0" smtClean="0"/>
              <a:t>robots.txt</a:t>
            </a:r>
            <a:endParaRPr lang="ru-RU" dirty="0"/>
          </a:p>
          <a:p>
            <a:r>
              <a:rPr lang="ru-RU" dirty="0" smtClean="0"/>
              <a:t>Настройки сервера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81E1988-7C0A-4779-B59A-64BC3D18B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Самое важное для оптимизации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r>
              <a:rPr lang="ru-RU" dirty="0" smtClean="0"/>
              <a:t> – давно известный факт</a:t>
            </a:r>
            <a:endParaRPr lang="ru-RU" dirty="0"/>
          </a:p>
          <a:p>
            <a:r>
              <a:rPr lang="en-US" b="1" dirty="0" smtClean="0"/>
              <a:t>H1</a:t>
            </a:r>
            <a:r>
              <a:rPr lang="ru-RU" b="1" dirty="0" smtClean="0"/>
              <a:t> – на </a:t>
            </a:r>
            <a:r>
              <a:rPr lang="ru-RU" b="1" smtClean="0"/>
              <a:t>данный момент, часто </a:t>
            </a:r>
            <a:r>
              <a:rPr lang="ru-RU" b="1" dirty="0" smtClean="0"/>
              <a:t>работает сильнее</a:t>
            </a:r>
            <a:endParaRPr lang="ru-RU" b="1" dirty="0"/>
          </a:p>
          <a:p>
            <a:r>
              <a:rPr lang="ru-RU" dirty="0" smtClean="0"/>
              <a:t>Текст – важна не </a:t>
            </a:r>
            <a:r>
              <a:rPr lang="ru-RU" dirty="0" err="1" smtClean="0"/>
              <a:t>спамность</a:t>
            </a:r>
            <a:r>
              <a:rPr lang="ru-RU" dirty="0" smtClean="0"/>
              <a:t>, уникальность и полезность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81E1988-7C0A-4779-B59A-64BC3D18B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Ссылочное окружение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Ссылки работают, но не так как раньше</a:t>
            </a:r>
          </a:p>
          <a:p>
            <a:r>
              <a:rPr lang="ru-RU" dirty="0"/>
              <a:t>Временной лаг около двух месяцев</a:t>
            </a:r>
          </a:p>
          <a:p>
            <a:r>
              <a:rPr lang="ru-RU" dirty="0" err="1"/>
              <a:t>Безанкорное</a:t>
            </a:r>
            <a:r>
              <a:rPr lang="ru-RU" dirty="0"/>
              <a:t> работает!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81E1988-7C0A-4779-B59A-64BC3D18B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3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Ссылочное окружение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Ссылки работают, но не так как раньше</a:t>
            </a:r>
          </a:p>
          <a:p>
            <a:r>
              <a:rPr lang="ru-RU" dirty="0"/>
              <a:t>Временной лаг около двух месяцев</a:t>
            </a:r>
          </a:p>
          <a:p>
            <a:r>
              <a:rPr lang="ru-RU" dirty="0" err="1"/>
              <a:t>Безанкорное</a:t>
            </a:r>
            <a:r>
              <a:rPr lang="ru-RU" dirty="0"/>
              <a:t> работает!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81E1988-7C0A-4779-B59A-64BC3D18B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E90C97FB-1BED-4964-9E21-53F1437E9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D9A44D64-C6E5-45B4-830C-F382A6D675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512325"/>
              </p:ext>
            </p:extLst>
          </p:nvPr>
        </p:nvGraphicFramePr>
        <p:xfrm>
          <a:off x="1484311" y="3486149"/>
          <a:ext cx="59340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4" imgW="8106723" imgH="2034967" progId="Unknown">
                  <p:embed/>
                </p:oleObj>
              </mc:Choice>
              <mc:Fallback>
                <p:oleObj r:id="rId4" imgW="8106723" imgH="2034967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1" y="3486149"/>
                        <a:ext cx="59340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28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Безанкорное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Индексация сайта и страниц</a:t>
            </a:r>
          </a:p>
          <a:p>
            <a:r>
              <a:rPr lang="ru-RU" dirty="0"/>
              <a:t>Самое важное для оптимизации</a:t>
            </a:r>
          </a:p>
          <a:p>
            <a:r>
              <a:rPr lang="ru-RU" dirty="0"/>
              <a:t>Ссылочное окружение – с чего начинать?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81E1988-7C0A-4779-B59A-64BC3D18B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D45F9905-6D0F-4FC3-9432-08E325FA5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768550"/>
              </p:ext>
            </p:extLst>
          </p:nvPr>
        </p:nvGraphicFramePr>
        <p:xfrm>
          <a:off x="1474786" y="3181349"/>
          <a:ext cx="593407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4" imgW="8106723" imgH="2034967" progId="Unknown">
                  <p:embed/>
                </p:oleObj>
              </mc:Choice>
              <mc:Fallback>
                <p:oleObj r:id="rId4" imgW="8106723" imgH="2034967" progId="Unknow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6" y="3181349"/>
                        <a:ext cx="5934075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E6482EAB-69A7-4F1E-AC4E-43FE8E12D5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681470"/>
              </p:ext>
            </p:extLst>
          </p:nvPr>
        </p:nvGraphicFramePr>
        <p:xfrm>
          <a:off x="1484311" y="4648200"/>
          <a:ext cx="59245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6" imgW="13173424" imgH="3052451" progId="Unknown">
                  <p:embed/>
                </p:oleObj>
              </mc:Choice>
              <mc:Fallback>
                <p:oleObj r:id="rId6" imgW="13173424" imgH="3052451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1" y="4648200"/>
                        <a:ext cx="592455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13EAE9B6-208A-4213-BC00-B6BABF2AF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AA460207-BC3B-474E-8CC9-7BA73014C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48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Безанкорное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Индексация сайта и страниц</a:t>
            </a:r>
          </a:p>
          <a:p>
            <a:r>
              <a:rPr lang="ru-RU" dirty="0"/>
              <a:t>Самое важное для оптимизации</a:t>
            </a:r>
          </a:p>
          <a:p>
            <a:r>
              <a:rPr lang="ru-RU" dirty="0"/>
              <a:t>Ссылочное окружение – с чего начинать?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81E1988-7C0A-4779-B59A-64BC3D18B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340" y="5657445"/>
            <a:ext cx="2654682" cy="955021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13EAE9B6-208A-4213-BC00-B6BABF2AF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AA460207-BC3B-474E-8CC9-7BA73014C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43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80A994A1-17E1-4B12-A0B1-CD89111D6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2171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xmlns="" id="{8B8CAA04-B132-4455-A4C0-9E4D662936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078217"/>
              </p:ext>
            </p:extLst>
          </p:nvPr>
        </p:nvGraphicFramePr>
        <p:xfrm>
          <a:off x="1603805" y="2705098"/>
          <a:ext cx="594360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4" imgW="6080042" imgH="2034967" progId="Unknown">
                  <p:embed/>
                </p:oleObj>
              </mc:Choice>
              <mc:Fallback>
                <p:oleObj r:id="rId4" imgW="6080042" imgH="2034967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805" y="2705098"/>
                        <a:ext cx="5943600" cy="199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5B8B701C-BDC0-4712-96DF-1E72DFC94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2171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xmlns="" id="{52D87546-7962-4474-9F82-8668D52A53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101398"/>
              </p:ext>
            </p:extLst>
          </p:nvPr>
        </p:nvGraphicFramePr>
        <p:xfrm>
          <a:off x="1599686" y="4695823"/>
          <a:ext cx="59245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r:id="rId6" imgW="13173424" imgH="3052451" progId="Unknown">
                  <p:embed/>
                </p:oleObj>
              </mc:Choice>
              <mc:Fallback>
                <p:oleObj r:id="rId6" imgW="13173424" imgH="3052451" progId="Unknow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686" y="4695823"/>
                        <a:ext cx="592455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3932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1931</TotalTime>
  <Words>186</Words>
  <Application>Microsoft Office PowerPoint</Application>
  <PresentationFormat>Произвольный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Параллакс</vt:lpstr>
      <vt:lpstr>Unknown</vt:lpstr>
      <vt:lpstr>Оптимизация Что и как работает?</vt:lpstr>
      <vt:lpstr>Про что доклад?</vt:lpstr>
      <vt:lpstr>Индексация</vt:lpstr>
      <vt:lpstr>Оптимизация</vt:lpstr>
      <vt:lpstr>Самое важное для оптимизации</vt:lpstr>
      <vt:lpstr>Ссылочное окружение</vt:lpstr>
      <vt:lpstr>Ссылочное окружение</vt:lpstr>
      <vt:lpstr>Безанкорное</vt:lpstr>
      <vt:lpstr>Безанкорное</vt:lpstr>
      <vt:lpstr>Вопросы?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Страхи, мешающие начать деятельность</dc:title>
  <dc:creator>Василий Ткачев</dc:creator>
  <cp:lastModifiedBy>Acer</cp:lastModifiedBy>
  <cp:revision>20</cp:revision>
  <dcterms:created xsi:type="dcterms:W3CDTF">2017-04-21T12:18:50Z</dcterms:created>
  <dcterms:modified xsi:type="dcterms:W3CDTF">2018-02-28T09:43:39Z</dcterms:modified>
</cp:coreProperties>
</file>