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7" r:id="rId3"/>
  </p:sldMasterIdLst>
  <p:sldIdLst>
    <p:sldId id="259" r:id="rId4"/>
    <p:sldId id="424" r:id="rId5"/>
    <p:sldId id="265" r:id="rId6"/>
    <p:sldId id="358" r:id="rId7"/>
    <p:sldId id="359" r:id="rId8"/>
    <p:sldId id="360" r:id="rId9"/>
    <p:sldId id="348" r:id="rId10"/>
    <p:sldId id="349" r:id="rId11"/>
    <p:sldId id="354" r:id="rId12"/>
    <p:sldId id="355" r:id="rId13"/>
    <p:sldId id="356" r:id="rId14"/>
    <p:sldId id="277" r:id="rId15"/>
    <p:sldId id="357" r:id="rId16"/>
    <p:sldId id="42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8984304814246"/>
          <c:y val="4.6447339610247426E-2"/>
          <c:w val="0.8063697507575045"/>
          <c:h val="0.904349904888329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0-4A55-8E7F-B552A028A090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0-4A55-8E7F-B552A028A090}"/>
              </c:ext>
            </c:extLst>
          </c:dPt>
          <c:dLbls>
            <c:dLbl>
              <c:idx val="0"/>
              <c:layout>
                <c:manualLayout>
                  <c:x val="-0.26993207480801334"/>
                  <c:y val="0.13011987664199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на </a:t>
                    </a:r>
                    <a:r>
                      <a: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30%</a:t>
                    </a:r>
                    <a:endParaRPr lang="ru-RU" sz="1000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140162525319755"/>
                      <c:h val="0.2919399669496806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8D0-4A55-8E7F-B552A028A0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0-4A55-8E7F-B552A028A090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10182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0-4A55-8E7F-B552A028A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8984304814246"/>
          <c:y val="4.6447339610247426E-2"/>
          <c:w val="0.8063697507575045"/>
          <c:h val="0.904349904888329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7-469D-9207-CB55D136F802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7-469D-9207-CB55D136F802}"/>
              </c:ext>
            </c:extLst>
          </c:dPt>
          <c:dLbls>
            <c:dLbl>
              <c:idx val="0"/>
              <c:layout>
                <c:manualLayout>
                  <c:x val="-0.20785004734953696"/>
                  <c:y val="-0.31838731584940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40%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948052144534521"/>
                      <c:h val="0.278335866692803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E97-469D-9207-CB55D136F8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7-469D-9207-CB55D136F80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10182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7-469D-9207-CB55D136F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 стро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3679712"/>
            <a:ext cx="9650601" cy="678919"/>
          </a:xfrm>
        </p:spPr>
        <p:txBody>
          <a:bodyPr/>
          <a:lstStyle>
            <a:lvl1pPr>
              <a:lnSpc>
                <a:spcPts val="5289"/>
              </a:lnSpc>
              <a:defRPr sz="5289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7" name="Текст 23">
            <a:extLst>
              <a:ext uri="{FF2B5EF4-FFF2-40B4-BE49-F238E27FC236}">
                <a16:creationId xmlns:a16="http://schemas.microsoft.com/office/drawing/2014/main" id="{4823E35C-6F46-4332-9AA9-B88249E78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4604221"/>
            <a:ext cx="8559030" cy="635921"/>
          </a:xfrm>
        </p:spPr>
        <p:txBody>
          <a:bodyPr>
            <a:spAutoFit/>
          </a:bodyPr>
          <a:lstStyle>
            <a:lvl1pPr marL="0" indent="0">
              <a:lnSpc>
                <a:spcPts val="2468"/>
              </a:lnSpc>
              <a:spcBef>
                <a:spcPts val="0"/>
              </a:spcBef>
              <a:buNone/>
              <a:defRPr sz="2116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 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  <p:sp>
        <p:nvSpPr>
          <p:cNvPr id="3" name="Рисунок 7">
            <a:extLst>
              <a:ext uri="{FF2B5EF4-FFF2-40B4-BE49-F238E27FC236}">
                <a16:creationId xmlns:a16="http://schemas.microsoft.com/office/drawing/2014/main" id="{E2F31C60-9F88-42B4-8845-39018A48473F}"/>
              </a:ext>
            </a:extLst>
          </p:cNvPr>
          <p:cNvSpPr/>
          <p:nvPr/>
        </p:nvSpPr>
        <p:spPr>
          <a:xfrm>
            <a:off x="414237" y="405634"/>
            <a:ext cx="11777763" cy="6046256"/>
          </a:xfrm>
          <a:custGeom>
            <a:avLst/>
            <a:gdLst>
              <a:gd name="connsiteX0" fmla="*/ 13200017 w 13360400"/>
              <a:gd name="connsiteY0" fmla="*/ 1206064 h 6852424"/>
              <a:gd name="connsiteX1" fmla="*/ 12899697 w 13360400"/>
              <a:gd name="connsiteY1" fmla="*/ 905146 h 6852424"/>
              <a:gd name="connsiteX2" fmla="*/ 12899697 w 13360400"/>
              <a:gd name="connsiteY2" fmla="*/ 0 h 6852424"/>
              <a:gd name="connsiteX3" fmla="*/ 12891922 w 13360400"/>
              <a:gd name="connsiteY3" fmla="*/ 0 h 6852424"/>
              <a:gd name="connsiteX4" fmla="*/ 12664449 w 13360400"/>
              <a:gd name="connsiteY4" fmla="*/ 0 h 6852424"/>
              <a:gd name="connsiteX5" fmla="*/ 12551866 w 13360400"/>
              <a:gd name="connsiteY5" fmla="*/ 0 h 6852424"/>
              <a:gd name="connsiteX6" fmla="*/ 12453678 w 13360400"/>
              <a:gd name="connsiteY6" fmla="*/ 0 h 6852424"/>
              <a:gd name="connsiteX7" fmla="*/ 12453678 w 13360400"/>
              <a:gd name="connsiteY7" fmla="*/ 0 h 6852424"/>
              <a:gd name="connsiteX8" fmla="*/ 12405376 w 13360400"/>
              <a:gd name="connsiteY8" fmla="*/ 0 h 6852424"/>
              <a:gd name="connsiteX9" fmla="*/ 12405376 w 13360400"/>
              <a:gd name="connsiteY9" fmla="*/ 0 h 6852424"/>
              <a:gd name="connsiteX10" fmla="*/ 12283218 w 13360400"/>
              <a:gd name="connsiteY10" fmla="*/ 0 h 6852424"/>
              <a:gd name="connsiteX11" fmla="*/ 12211233 w 13360400"/>
              <a:gd name="connsiteY11" fmla="*/ 0 h 6852424"/>
              <a:gd name="connsiteX12" fmla="*/ 8508617 w 13360400"/>
              <a:gd name="connsiteY12" fmla="*/ 0 h 6852424"/>
              <a:gd name="connsiteX13" fmla="*/ 7393931 w 13360400"/>
              <a:gd name="connsiteY13" fmla="*/ 0 h 6852424"/>
              <a:gd name="connsiteX14" fmla="*/ 7171548 w 13360400"/>
              <a:gd name="connsiteY14" fmla="*/ 0 h 6852424"/>
              <a:gd name="connsiteX15" fmla="*/ 6976728 w 13360400"/>
              <a:gd name="connsiteY15" fmla="*/ 0 h 6852424"/>
              <a:gd name="connsiteX16" fmla="*/ 6862272 w 13360400"/>
              <a:gd name="connsiteY16" fmla="*/ 0 h 6852424"/>
              <a:gd name="connsiteX17" fmla="*/ 6442650 w 13360400"/>
              <a:gd name="connsiteY17" fmla="*/ 0 h 6852424"/>
              <a:gd name="connsiteX18" fmla="*/ 6336782 w 13360400"/>
              <a:gd name="connsiteY18" fmla="*/ 0 h 6852424"/>
              <a:gd name="connsiteX19" fmla="*/ 1513217 w 13360400"/>
              <a:gd name="connsiteY19" fmla="*/ 0 h 6852424"/>
              <a:gd name="connsiteX20" fmla="*/ 1390115 w 13360400"/>
              <a:gd name="connsiteY20" fmla="*/ 0 h 6852424"/>
              <a:gd name="connsiteX21" fmla="*/ 0 w 13360400"/>
              <a:gd name="connsiteY21" fmla="*/ 0 h 6852424"/>
              <a:gd name="connsiteX22" fmla="*/ 0 w 13360400"/>
              <a:gd name="connsiteY22" fmla="*/ 991419 h 6852424"/>
              <a:gd name="connsiteX23" fmla="*/ 230352 w 13360400"/>
              <a:gd name="connsiteY23" fmla="*/ 1222210 h 6852424"/>
              <a:gd name="connsiteX24" fmla="*/ 374595 w 13360400"/>
              <a:gd name="connsiteY24" fmla="*/ 1366727 h 6852424"/>
              <a:gd name="connsiteX25" fmla="*/ 230352 w 13360400"/>
              <a:gd name="connsiteY25" fmla="*/ 1511244 h 6852424"/>
              <a:gd name="connsiteX26" fmla="*/ 0 w 13360400"/>
              <a:gd name="connsiteY26" fmla="*/ 1742035 h 6852424"/>
              <a:gd name="connsiteX27" fmla="*/ 0 w 13360400"/>
              <a:gd name="connsiteY27" fmla="*/ 4555760 h 6852424"/>
              <a:gd name="connsiteX28" fmla="*/ 0 w 13360400"/>
              <a:gd name="connsiteY28" fmla="*/ 6622094 h 6852424"/>
              <a:gd name="connsiteX29" fmla="*/ 0 w 13360400"/>
              <a:gd name="connsiteY29" fmla="*/ 6852424 h 6852424"/>
              <a:gd name="connsiteX30" fmla="*/ 230352 w 13360400"/>
              <a:gd name="connsiteY30" fmla="*/ 6852424 h 6852424"/>
              <a:gd name="connsiteX31" fmla="*/ 5827899 w 13360400"/>
              <a:gd name="connsiteY31" fmla="*/ 6852424 h 6852424"/>
              <a:gd name="connsiteX32" fmla="*/ 6336782 w 13360400"/>
              <a:gd name="connsiteY32" fmla="*/ 6852424 h 6852424"/>
              <a:gd name="connsiteX33" fmla="*/ 6442650 w 13360400"/>
              <a:gd name="connsiteY33" fmla="*/ 6852424 h 6852424"/>
              <a:gd name="connsiteX34" fmla="*/ 6519818 w 13360400"/>
              <a:gd name="connsiteY34" fmla="*/ 6852424 h 6852424"/>
              <a:gd name="connsiteX35" fmla="*/ 6672023 w 13360400"/>
              <a:gd name="connsiteY35" fmla="*/ 6852424 h 6852424"/>
              <a:gd name="connsiteX36" fmla="*/ 6862272 w 13360400"/>
              <a:gd name="connsiteY36" fmla="*/ 6852424 h 6852424"/>
              <a:gd name="connsiteX37" fmla="*/ 8508617 w 13360400"/>
              <a:gd name="connsiteY37" fmla="*/ 6852424 h 6852424"/>
              <a:gd name="connsiteX38" fmla="*/ 12211233 w 13360400"/>
              <a:gd name="connsiteY38" fmla="*/ 6852424 h 6852424"/>
              <a:gd name="connsiteX39" fmla="*/ 12283218 w 13360400"/>
              <a:gd name="connsiteY39" fmla="*/ 6852424 h 6852424"/>
              <a:gd name="connsiteX40" fmla="*/ 12551866 w 13360400"/>
              <a:gd name="connsiteY40" fmla="*/ 6852424 h 6852424"/>
              <a:gd name="connsiteX41" fmla="*/ 12669345 w 13360400"/>
              <a:gd name="connsiteY41" fmla="*/ 6852424 h 6852424"/>
              <a:gd name="connsiteX42" fmla="*/ 12899697 w 13360400"/>
              <a:gd name="connsiteY42" fmla="*/ 6852424 h 6852424"/>
              <a:gd name="connsiteX43" fmla="*/ 12899697 w 13360400"/>
              <a:gd name="connsiteY43" fmla="*/ 6622094 h 6852424"/>
              <a:gd name="connsiteX44" fmla="*/ 12899697 w 13360400"/>
              <a:gd name="connsiteY44" fmla="*/ 1828302 h 6852424"/>
              <a:gd name="connsiteX45" fmla="*/ 13200017 w 13360400"/>
              <a:gd name="connsiteY45" fmla="*/ 1527390 h 6852424"/>
              <a:gd name="connsiteX46" fmla="*/ 13360400 w 13360400"/>
              <a:gd name="connsiteY46" fmla="*/ 1366727 h 6852424"/>
              <a:gd name="connsiteX47" fmla="*/ 13200017 w 13360400"/>
              <a:gd name="connsiteY47" fmla="*/ 1206064 h 6852424"/>
              <a:gd name="connsiteX48" fmla="*/ 12664449 w 13360400"/>
              <a:gd name="connsiteY48" fmla="*/ 1742035 h 6852424"/>
              <a:gd name="connsiteX49" fmla="*/ 12669345 w 13360400"/>
              <a:gd name="connsiteY49" fmla="*/ 6622094 h 6852424"/>
              <a:gd name="connsiteX50" fmla="*/ 230352 w 13360400"/>
              <a:gd name="connsiteY50" fmla="*/ 6622094 h 6852424"/>
              <a:gd name="connsiteX51" fmla="*/ 230352 w 13360400"/>
              <a:gd name="connsiteY51" fmla="*/ 1833182 h 6852424"/>
              <a:gd name="connsiteX52" fmla="*/ 695921 w 13360400"/>
              <a:gd name="connsiteY52" fmla="*/ 1366727 h 6852424"/>
              <a:gd name="connsiteX53" fmla="*/ 230352 w 13360400"/>
              <a:gd name="connsiteY53" fmla="*/ 900272 h 6852424"/>
              <a:gd name="connsiteX54" fmla="*/ 230352 w 13360400"/>
              <a:gd name="connsiteY54" fmla="*/ 230330 h 6852424"/>
              <a:gd name="connsiteX55" fmla="*/ 12664449 w 13360400"/>
              <a:gd name="connsiteY55" fmla="*/ 230330 h 6852424"/>
              <a:gd name="connsiteX56" fmla="*/ 12664449 w 13360400"/>
              <a:gd name="connsiteY56" fmla="*/ 991419 h 6852424"/>
              <a:gd name="connsiteX57" fmla="*/ 12669345 w 13360400"/>
              <a:gd name="connsiteY57" fmla="*/ 996300 h 6852424"/>
              <a:gd name="connsiteX58" fmla="*/ 13039059 w 13360400"/>
              <a:gd name="connsiteY58" fmla="*/ 1366727 h 68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360400" h="6852424">
                <a:moveTo>
                  <a:pt x="13200017" y="1206064"/>
                </a:moveTo>
                <a:lnTo>
                  <a:pt x="12899697" y="905146"/>
                </a:lnTo>
                <a:lnTo>
                  <a:pt x="12899697" y="0"/>
                </a:lnTo>
                <a:lnTo>
                  <a:pt x="12891922" y="0"/>
                </a:lnTo>
                <a:lnTo>
                  <a:pt x="12664449" y="0"/>
                </a:lnTo>
                <a:lnTo>
                  <a:pt x="12551866" y="0"/>
                </a:lnTo>
                <a:lnTo>
                  <a:pt x="12453678" y="0"/>
                </a:lnTo>
                <a:lnTo>
                  <a:pt x="12453678" y="0"/>
                </a:lnTo>
                <a:lnTo>
                  <a:pt x="12405376" y="0"/>
                </a:lnTo>
                <a:lnTo>
                  <a:pt x="12405376" y="0"/>
                </a:lnTo>
                <a:lnTo>
                  <a:pt x="12283218" y="0"/>
                </a:lnTo>
                <a:lnTo>
                  <a:pt x="12211233" y="0"/>
                </a:lnTo>
                <a:lnTo>
                  <a:pt x="8508617" y="0"/>
                </a:lnTo>
                <a:lnTo>
                  <a:pt x="7393931" y="0"/>
                </a:lnTo>
                <a:lnTo>
                  <a:pt x="7171548" y="0"/>
                </a:lnTo>
                <a:lnTo>
                  <a:pt x="6976728" y="0"/>
                </a:lnTo>
                <a:lnTo>
                  <a:pt x="6862272" y="0"/>
                </a:lnTo>
                <a:lnTo>
                  <a:pt x="6442650" y="0"/>
                </a:lnTo>
                <a:lnTo>
                  <a:pt x="6336782" y="0"/>
                </a:lnTo>
                <a:lnTo>
                  <a:pt x="1513217" y="0"/>
                </a:lnTo>
                <a:lnTo>
                  <a:pt x="1390115" y="0"/>
                </a:lnTo>
                <a:lnTo>
                  <a:pt x="0" y="0"/>
                </a:lnTo>
                <a:lnTo>
                  <a:pt x="0" y="991419"/>
                </a:lnTo>
                <a:lnTo>
                  <a:pt x="230352" y="1222210"/>
                </a:lnTo>
                <a:lnTo>
                  <a:pt x="374595" y="1366727"/>
                </a:lnTo>
                <a:lnTo>
                  <a:pt x="230352" y="1511244"/>
                </a:lnTo>
                <a:lnTo>
                  <a:pt x="0" y="1742035"/>
                </a:lnTo>
                <a:lnTo>
                  <a:pt x="0" y="4555760"/>
                </a:lnTo>
                <a:lnTo>
                  <a:pt x="0" y="6622094"/>
                </a:lnTo>
                <a:lnTo>
                  <a:pt x="0" y="6852424"/>
                </a:lnTo>
                <a:lnTo>
                  <a:pt x="230352" y="6852424"/>
                </a:lnTo>
                <a:lnTo>
                  <a:pt x="5827899" y="6852424"/>
                </a:lnTo>
                <a:lnTo>
                  <a:pt x="6336782" y="6852424"/>
                </a:lnTo>
                <a:lnTo>
                  <a:pt x="6442650" y="6852424"/>
                </a:lnTo>
                <a:lnTo>
                  <a:pt x="6519818" y="6852424"/>
                </a:lnTo>
                <a:lnTo>
                  <a:pt x="6672023" y="6852424"/>
                </a:lnTo>
                <a:lnTo>
                  <a:pt x="6862272" y="6852424"/>
                </a:lnTo>
                <a:lnTo>
                  <a:pt x="8508617" y="6852424"/>
                </a:lnTo>
                <a:lnTo>
                  <a:pt x="12211233" y="6852424"/>
                </a:lnTo>
                <a:lnTo>
                  <a:pt x="12283218" y="6852424"/>
                </a:lnTo>
                <a:lnTo>
                  <a:pt x="12551866" y="6852424"/>
                </a:lnTo>
                <a:lnTo>
                  <a:pt x="12669345" y="6852424"/>
                </a:lnTo>
                <a:lnTo>
                  <a:pt x="12899697" y="6852424"/>
                </a:lnTo>
                <a:lnTo>
                  <a:pt x="12899697" y="6622094"/>
                </a:lnTo>
                <a:lnTo>
                  <a:pt x="12899697" y="1828302"/>
                </a:lnTo>
                <a:lnTo>
                  <a:pt x="13200017" y="1527390"/>
                </a:lnTo>
                <a:lnTo>
                  <a:pt x="13360400" y="1366727"/>
                </a:lnTo>
                <a:lnTo>
                  <a:pt x="13200017" y="1206064"/>
                </a:lnTo>
                <a:close/>
                <a:moveTo>
                  <a:pt x="12664449" y="1742035"/>
                </a:moveTo>
                <a:lnTo>
                  <a:pt x="12669345" y="6622094"/>
                </a:lnTo>
                <a:lnTo>
                  <a:pt x="230352" y="6622094"/>
                </a:lnTo>
                <a:lnTo>
                  <a:pt x="230352" y="1833182"/>
                </a:lnTo>
                <a:lnTo>
                  <a:pt x="695921" y="1366727"/>
                </a:lnTo>
                <a:lnTo>
                  <a:pt x="230352" y="900272"/>
                </a:lnTo>
                <a:lnTo>
                  <a:pt x="230352" y="230330"/>
                </a:lnTo>
                <a:lnTo>
                  <a:pt x="12664449" y="230330"/>
                </a:lnTo>
                <a:lnTo>
                  <a:pt x="12664449" y="991419"/>
                </a:lnTo>
                <a:lnTo>
                  <a:pt x="12669345" y="996300"/>
                </a:lnTo>
                <a:lnTo>
                  <a:pt x="13039059" y="1366727"/>
                </a:lnTo>
              </a:path>
            </a:pathLst>
          </a:custGeom>
          <a:solidFill>
            <a:srgbClr val="FF4F12"/>
          </a:solidFill>
          <a:ln w="71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87" dirty="0">
              <a:latin typeface="Arial" panose="020B0604020202020204" pitchFamily="34" charset="0"/>
            </a:endParaRPr>
          </a:p>
        </p:txBody>
      </p:sp>
      <p:grpSp>
        <p:nvGrpSpPr>
          <p:cNvPr id="4" name="Рисунок 9">
            <a:extLst>
              <a:ext uri="{FF2B5EF4-FFF2-40B4-BE49-F238E27FC236}">
                <a16:creationId xmlns:a16="http://schemas.microsoft.com/office/drawing/2014/main" id="{B300771A-5CBE-4A91-8CE4-3B6FB8AEAD0F}"/>
              </a:ext>
            </a:extLst>
          </p:cNvPr>
          <p:cNvGrpSpPr/>
          <p:nvPr/>
        </p:nvGrpSpPr>
        <p:grpSpPr>
          <a:xfrm>
            <a:off x="1147549" y="1207715"/>
            <a:ext cx="2585550" cy="905512"/>
            <a:chOff x="1301751" y="1368743"/>
            <a:chExt cx="2932983" cy="1026247"/>
          </a:xfrm>
        </p:grpSpPr>
        <p:grpSp>
          <p:nvGrpSpPr>
            <p:cNvPr id="5" name="Рисунок 9">
              <a:extLst>
                <a:ext uri="{FF2B5EF4-FFF2-40B4-BE49-F238E27FC236}">
                  <a16:creationId xmlns:a16="http://schemas.microsoft.com/office/drawing/2014/main" id="{B02AEE64-9EBF-4819-847B-AD2433892543}"/>
                </a:ext>
              </a:extLst>
            </p:cNvPr>
            <p:cNvGrpSpPr/>
            <p:nvPr/>
          </p:nvGrpSpPr>
          <p:grpSpPr>
            <a:xfrm>
              <a:off x="2189218" y="1418463"/>
              <a:ext cx="2045515" cy="718753"/>
              <a:chOff x="2189218" y="1418463"/>
              <a:chExt cx="2045515" cy="718753"/>
            </a:xfrm>
            <a:solidFill>
              <a:srgbClr val="FFFFFF"/>
            </a:solidFill>
          </p:grpSpPr>
          <p:sp>
            <p:nvSpPr>
              <p:cNvPr id="9" name="Рисунок 9">
                <a:extLst>
                  <a:ext uri="{FF2B5EF4-FFF2-40B4-BE49-F238E27FC236}">
                    <a16:creationId xmlns:a16="http://schemas.microsoft.com/office/drawing/2014/main" id="{D26DC84D-AD14-411E-9840-7F35CF611C6C}"/>
                  </a:ext>
                </a:extLst>
              </p:cNvPr>
              <p:cNvSpPr/>
              <p:nvPr/>
            </p:nvSpPr>
            <p:spPr>
              <a:xfrm>
                <a:off x="2189218" y="1515555"/>
                <a:ext cx="827814" cy="621661"/>
              </a:xfrm>
              <a:custGeom>
                <a:avLst/>
                <a:gdLst>
                  <a:gd name="connsiteX0" fmla="*/ 0 w 827814"/>
                  <a:gd name="connsiteY0" fmla="*/ 0 h 621661"/>
                  <a:gd name="connsiteX1" fmla="*/ 123426 w 827814"/>
                  <a:gd name="connsiteY1" fmla="*/ 0 h 621661"/>
                  <a:gd name="connsiteX2" fmla="*/ 221994 w 827814"/>
                  <a:gd name="connsiteY2" fmla="*/ 392536 h 621661"/>
                  <a:gd name="connsiteX3" fmla="*/ 237115 w 827814"/>
                  <a:gd name="connsiteY3" fmla="*/ 460077 h 621661"/>
                  <a:gd name="connsiteX4" fmla="*/ 252236 w 827814"/>
                  <a:gd name="connsiteY4" fmla="*/ 391670 h 621661"/>
                  <a:gd name="connsiteX5" fmla="*/ 353497 w 827814"/>
                  <a:gd name="connsiteY5" fmla="*/ 0 h 621661"/>
                  <a:gd name="connsiteX6" fmla="*/ 474317 w 827814"/>
                  <a:gd name="connsiteY6" fmla="*/ 0 h 621661"/>
                  <a:gd name="connsiteX7" fmla="*/ 575579 w 827814"/>
                  <a:gd name="connsiteY7" fmla="*/ 391670 h 621661"/>
                  <a:gd name="connsiteX8" fmla="*/ 590699 w 827814"/>
                  <a:gd name="connsiteY8" fmla="*/ 460077 h 621661"/>
                  <a:gd name="connsiteX9" fmla="*/ 605820 w 827814"/>
                  <a:gd name="connsiteY9" fmla="*/ 392536 h 621661"/>
                  <a:gd name="connsiteX10" fmla="*/ 704389 w 827814"/>
                  <a:gd name="connsiteY10" fmla="*/ 0 h 621661"/>
                  <a:gd name="connsiteX11" fmla="*/ 827814 w 827814"/>
                  <a:gd name="connsiteY11" fmla="*/ 0 h 621661"/>
                  <a:gd name="connsiteX12" fmla="*/ 656407 w 827814"/>
                  <a:gd name="connsiteY12" fmla="*/ 621661 h 621661"/>
                  <a:gd name="connsiteX13" fmla="*/ 530304 w 827814"/>
                  <a:gd name="connsiteY13" fmla="*/ 621661 h 621661"/>
                  <a:gd name="connsiteX14" fmla="*/ 414002 w 827814"/>
                  <a:gd name="connsiteY14" fmla="*/ 170542 h 621661"/>
                  <a:gd name="connsiteX15" fmla="*/ 297700 w 827814"/>
                  <a:gd name="connsiteY15" fmla="*/ 621661 h 621661"/>
                  <a:gd name="connsiteX16" fmla="*/ 171575 w 827814"/>
                  <a:gd name="connsiteY16" fmla="*/ 621661 h 621661"/>
                  <a:gd name="connsiteX17" fmla="*/ 0 w 827814"/>
                  <a:gd name="connsiteY17" fmla="*/ 0 h 6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7814" h="621661">
                    <a:moveTo>
                      <a:pt x="0" y="0"/>
                    </a:moveTo>
                    <a:lnTo>
                      <a:pt x="123426" y="0"/>
                    </a:lnTo>
                    <a:lnTo>
                      <a:pt x="221994" y="392536"/>
                    </a:lnTo>
                    <a:cubicBezTo>
                      <a:pt x="221994" y="392536"/>
                      <a:pt x="232684" y="437826"/>
                      <a:pt x="237115" y="460077"/>
                    </a:cubicBezTo>
                    <a:cubicBezTo>
                      <a:pt x="241547" y="437913"/>
                      <a:pt x="252236" y="391670"/>
                      <a:pt x="252236" y="391670"/>
                    </a:cubicBezTo>
                    <a:lnTo>
                      <a:pt x="353497" y="0"/>
                    </a:lnTo>
                    <a:lnTo>
                      <a:pt x="474317" y="0"/>
                    </a:lnTo>
                    <a:lnTo>
                      <a:pt x="575579" y="391670"/>
                    </a:lnTo>
                    <a:cubicBezTo>
                      <a:pt x="575579" y="391670"/>
                      <a:pt x="586268" y="437826"/>
                      <a:pt x="590699" y="460077"/>
                    </a:cubicBezTo>
                    <a:cubicBezTo>
                      <a:pt x="595131" y="437913"/>
                      <a:pt x="605820" y="392536"/>
                      <a:pt x="605820" y="392536"/>
                    </a:cubicBezTo>
                    <a:lnTo>
                      <a:pt x="704389" y="0"/>
                    </a:lnTo>
                    <a:lnTo>
                      <a:pt x="827814" y="0"/>
                    </a:lnTo>
                    <a:lnTo>
                      <a:pt x="656407" y="621661"/>
                    </a:lnTo>
                    <a:lnTo>
                      <a:pt x="530304" y="621661"/>
                    </a:lnTo>
                    <a:lnTo>
                      <a:pt x="414002" y="170542"/>
                    </a:lnTo>
                    <a:lnTo>
                      <a:pt x="297700" y="621661"/>
                    </a:lnTo>
                    <a:lnTo>
                      <a:pt x="171575" y="62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Рисунок 9">
                <a:extLst>
                  <a:ext uri="{FF2B5EF4-FFF2-40B4-BE49-F238E27FC236}">
                    <a16:creationId xmlns:a16="http://schemas.microsoft.com/office/drawing/2014/main" id="{007E06B1-5EDA-4927-A9D2-1E872F142BD9}"/>
                  </a:ext>
                </a:extLst>
              </p:cNvPr>
              <p:cNvSpPr/>
              <p:nvPr/>
            </p:nvSpPr>
            <p:spPr>
              <a:xfrm>
                <a:off x="3088329" y="1696699"/>
                <a:ext cx="111870" cy="440517"/>
              </a:xfrm>
              <a:custGeom>
                <a:avLst/>
                <a:gdLst>
                  <a:gd name="connsiteX0" fmla="*/ 0 w 111870"/>
                  <a:gd name="connsiteY0" fmla="*/ 0 h 440517"/>
                  <a:gd name="connsiteX1" fmla="*/ 111870 w 111870"/>
                  <a:gd name="connsiteY1" fmla="*/ 0 h 440517"/>
                  <a:gd name="connsiteX2" fmla="*/ 111870 w 111870"/>
                  <a:gd name="connsiteY2" fmla="*/ 440518 h 440517"/>
                  <a:gd name="connsiteX3" fmla="*/ 0 w 111870"/>
                  <a:gd name="connsiteY3" fmla="*/ 440518 h 44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870" h="440517">
                    <a:moveTo>
                      <a:pt x="0" y="0"/>
                    </a:moveTo>
                    <a:lnTo>
                      <a:pt x="111870" y="0"/>
                    </a:lnTo>
                    <a:lnTo>
                      <a:pt x="111870" y="440518"/>
                    </a:lnTo>
                    <a:lnTo>
                      <a:pt x="0" y="440518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Рисунок 9">
                <a:extLst>
                  <a:ext uri="{FF2B5EF4-FFF2-40B4-BE49-F238E27FC236}">
                    <a16:creationId xmlns:a16="http://schemas.microsoft.com/office/drawing/2014/main" id="{86C793A4-F9D9-4584-B6CE-70BA2F876801}"/>
                  </a:ext>
                </a:extLst>
              </p:cNvPr>
              <p:cNvSpPr/>
              <p:nvPr/>
            </p:nvSpPr>
            <p:spPr>
              <a:xfrm>
                <a:off x="3312753" y="1684263"/>
                <a:ext cx="415573" cy="452953"/>
              </a:xfrm>
              <a:custGeom>
                <a:avLst/>
                <a:gdLst>
                  <a:gd name="connsiteX0" fmla="*/ 303711 w 415573"/>
                  <a:gd name="connsiteY0" fmla="*/ 452954 h 452953"/>
                  <a:gd name="connsiteX1" fmla="*/ 303711 w 415573"/>
                  <a:gd name="connsiteY1" fmla="*/ 198964 h 452953"/>
                  <a:gd name="connsiteX2" fmla="*/ 214005 w 415573"/>
                  <a:gd name="connsiteY2" fmla="*/ 104827 h 452953"/>
                  <a:gd name="connsiteX3" fmla="*/ 111870 w 415573"/>
                  <a:gd name="connsiteY3" fmla="*/ 229125 h 452953"/>
                  <a:gd name="connsiteX4" fmla="*/ 111870 w 415573"/>
                  <a:gd name="connsiteY4" fmla="*/ 452946 h 452953"/>
                  <a:gd name="connsiteX5" fmla="*/ 0 w 415573"/>
                  <a:gd name="connsiteY5" fmla="*/ 452946 h 452953"/>
                  <a:gd name="connsiteX6" fmla="*/ 0 w 415573"/>
                  <a:gd name="connsiteY6" fmla="*/ 12436 h 452953"/>
                  <a:gd name="connsiteX7" fmla="*/ 111870 w 415573"/>
                  <a:gd name="connsiteY7" fmla="*/ 12436 h 452953"/>
                  <a:gd name="connsiteX8" fmla="*/ 111870 w 415573"/>
                  <a:gd name="connsiteY8" fmla="*/ 83448 h 452953"/>
                  <a:gd name="connsiteX9" fmla="*/ 261026 w 415573"/>
                  <a:gd name="connsiteY9" fmla="*/ 0 h 452953"/>
                  <a:gd name="connsiteX10" fmla="*/ 415573 w 415573"/>
                  <a:gd name="connsiteY10" fmla="*/ 152721 h 452953"/>
                  <a:gd name="connsiteX11" fmla="*/ 415573 w 415573"/>
                  <a:gd name="connsiteY11" fmla="*/ 452859 h 452953"/>
                  <a:gd name="connsiteX12" fmla="*/ 303703 w 415573"/>
                  <a:gd name="connsiteY12" fmla="*/ 452859 h 452953"/>
                  <a:gd name="connsiteX13" fmla="*/ 303703 w 415573"/>
                  <a:gd name="connsiteY13" fmla="*/ 452954 h 4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5573" h="452953">
                    <a:moveTo>
                      <a:pt x="303711" y="452954"/>
                    </a:moveTo>
                    <a:lnTo>
                      <a:pt x="303711" y="198964"/>
                    </a:lnTo>
                    <a:cubicBezTo>
                      <a:pt x="303711" y="141246"/>
                      <a:pt x="276154" y="104827"/>
                      <a:pt x="214005" y="104827"/>
                    </a:cubicBezTo>
                    <a:cubicBezTo>
                      <a:pt x="155421" y="104827"/>
                      <a:pt x="111870" y="155414"/>
                      <a:pt x="111870" y="229125"/>
                    </a:cubicBezTo>
                    <a:lnTo>
                      <a:pt x="111870" y="452946"/>
                    </a:lnTo>
                    <a:lnTo>
                      <a:pt x="0" y="452946"/>
                    </a:lnTo>
                    <a:lnTo>
                      <a:pt x="0" y="12436"/>
                    </a:lnTo>
                    <a:lnTo>
                      <a:pt x="111870" y="12436"/>
                    </a:lnTo>
                    <a:lnTo>
                      <a:pt x="111870" y="83448"/>
                    </a:lnTo>
                    <a:cubicBezTo>
                      <a:pt x="144724" y="32861"/>
                      <a:pt x="197138" y="0"/>
                      <a:pt x="261026" y="0"/>
                    </a:cubicBezTo>
                    <a:cubicBezTo>
                      <a:pt x="355163" y="0"/>
                      <a:pt x="415573" y="61276"/>
                      <a:pt x="415573" y="152721"/>
                    </a:cubicBezTo>
                    <a:lnTo>
                      <a:pt x="415573" y="452859"/>
                    </a:lnTo>
                    <a:lnTo>
                      <a:pt x="303703" y="452859"/>
                    </a:lnTo>
                    <a:lnTo>
                      <a:pt x="303703" y="452954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Рисунок 9">
                <a:extLst>
                  <a:ext uri="{FF2B5EF4-FFF2-40B4-BE49-F238E27FC236}">
                    <a16:creationId xmlns:a16="http://schemas.microsoft.com/office/drawing/2014/main" id="{20DC9CA3-49E2-4965-ACFF-BCD26A979B2D}"/>
                  </a:ext>
                </a:extLst>
              </p:cNvPr>
              <p:cNvSpPr/>
              <p:nvPr/>
            </p:nvSpPr>
            <p:spPr>
              <a:xfrm>
                <a:off x="3828809" y="1515555"/>
                <a:ext cx="405924" cy="621574"/>
              </a:xfrm>
              <a:custGeom>
                <a:avLst/>
                <a:gdLst>
                  <a:gd name="connsiteX0" fmla="*/ 0 w 405924"/>
                  <a:gd name="connsiteY0" fmla="*/ 0 h 621574"/>
                  <a:gd name="connsiteX1" fmla="*/ 111870 w 405924"/>
                  <a:gd name="connsiteY1" fmla="*/ 0 h 621574"/>
                  <a:gd name="connsiteX2" fmla="*/ 111870 w 405924"/>
                  <a:gd name="connsiteY2" fmla="*/ 314393 h 621574"/>
                  <a:gd name="connsiteX3" fmla="*/ 245993 w 405924"/>
                  <a:gd name="connsiteY3" fmla="*/ 181144 h 621574"/>
                  <a:gd name="connsiteX4" fmla="*/ 384546 w 405924"/>
                  <a:gd name="connsiteY4" fmla="*/ 181144 h 621574"/>
                  <a:gd name="connsiteX5" fmla="*/ 223828 w 405924"/>
                  <a:gd name="connsiteY5" fmla="*/ 338296 h 621574"/>
                  <a:gd name="connsiteX6" fmla="*/ 405925 w 405924"/>
                  <a:gd name="connsiteY6" fmla="*/ 621574 h 621574"/>
                  <a:gd name="connsiteX7" fmla="*/ 277107 w 405924"/>
                  <a:gd name="connsiteY7" fmla="*/ 621574 h 621574"/>
                  <a:gd name="connsiteX8" fmla="*/ 145685 w 405924"/>
                  <a:gd name="connsiteY8" fmla="*/ 415574 h 621574"/>
                  <a:gd name="connsiteX9" fmla="*/ 111958 w 405924"/>
                  <a:gd name="connsiteY9" fmla="*/ 448428 h 621574"/>
                  <a:gd name="connsiteX10" fmla="*/ 111958 w 405924"/>
                  <a:gd name="connsiteY10" fmla="*/ 621574 h 621574"/>
                  <a:gd name="connsiteX11" fmla="*/ 87 w 405924"/>
                  <a:gd name="connsiteY11" fmla="*/ 621574 h 621574"/>
                  <a:gd name="connsiteX12" fmla="*/ 87 w 405924"/>
                  <a:gd name="connsiteY12" fmla="*/ 0 h 621574"/>
                  <a:gd name="connsiteX13" fmla="*/ 0 w 405924"/>
                  <a:gd name="connsiteY13" fmla="*/ 0 h 62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924" h="621574">
                    <a:moveTo>
                      <a:pt x="0" y="0"/>
                    </a:moveTo>
                    <a:lnTo>
                      <a:pt x="111870" y="0"/>
                    </a:lnTo>
                    <a:lnTo>
                      <a:pt x="111870" y="314393"/>
                    </a:lnTo>
                    <a:lnTo>
                      <a:pt x="245993" y="181144"/>
                    </a:lnTo>
                    <a:lnTo>
                      <a:pt x="384546" y="181144"/>
                    </a:lnTo>
                    <a:lnTo>
                      <a:pt x="223828" y="338296"/>
                    </a:lnTo>
                    <a:lnTo>
                      <a:pt x="405925" y="621574"/>
                    </a:lnTo>
                    <a:lnTo>
                      <a:pt x="277107" y="621574"/>
                    </a:lnTo>
                    <a:lnTo>
                      <a:pt x="145685" y="415574"/>
                    </a:lnTo>
                    <a:lnTo>
                      <a:pt x="111958" y="448428"/>
                    </a:lnTo>
                    <a:lnTo>
                      <a:pt x="111958" y="621574"/>
                    </a:lnTo>
                    <a:lnTo>
                      <a:pt x="87" y="621574"/>
                    </a:ln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Рисунок 9">
                <a:extLst>
                  <a:ext uri="{FF2B5EF4-FFF2-40B4-BE49-F238E27FC236}">
                    <a16:creationId xmlns:a16="http://schemas.microsoft.com/office/drawing/2014/main" id="{BB8A75DA-6113-4B8B-911E-FE2A72EF87D9}"/>
                  </a:ext>
                </a:extLst>
              </p:cNvPr>
              <p:cNvSpPr/>
              <p:nvPr/>
            </p:nvSpPr>
            <p:spPr>
              <a:xfrm>
                <a:off x="3073470" y="1418463"/>
                <a:ext cx="147067" cy="190705"/>
              </a:xfrm>
              <a:custGeom>
                <a:avLst/>
                <a:gdLst>
                  <a:gd name="connsiteX0" fmla="*/ 0 w 147067"/>
                  <a:gd name="connsiteY0" fmla="*/ 51627 h 190705"/>
                  <a:gd name="connsiteX1" fmla="*/ 43718 w 147067"/>
                  <a:gd name="connsiteY1" fmla="*/ 95353 h 190705"/>
                  <a:gd name="connsiteX2" fmla="*/ 0 w 147067"/>
                  <a:gd name="connsiteY2" fmla="*/ 139070 h 190705"/>
                  <a:gd name="connsiteX3" fmla="*/ 51715 w 147067"/>
                  <a:gd name="connsiteY3" fmla="*/ 190705 h 190705"/>
                  <a:gd name="connsiteX4" fmla="*/ 147067 w 147067"/>
                  <a:gd name="connsiteY4" fmla="*/ 95353 h 190705"/>
                  <a:gd name="connsiteX5" fmla="*/ 51715 w 147067"/>
                  <a:gd name="connsiteY5" fmla="*/ 0 h 19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067" h="190705">
                    <a:moveTo>
                      <a:pt x="0" y="51627"/>
                    </a:moveTo>
                    <a:lnTo>
                      <a:pt x="43718" y="95353"/>
                    </a:lnTo>
                    <a:lnTo>
                      <a:pt x="0" y="139070"/>
                    </a:lnTo>
                    <a:lnTo>
                      <a:pt x="51715" y="190705"/>
                    </a:lnTo>
                    <a:lnTo>
                      <a:pt x="147067" y="95353"/>
                    </a:lnTo>
                    <a:lnTo>
                      <a:pt x="517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Рисунок 9">
              <a:extLst>
                <a:ext uri="{FF2B5EF4-FFF2-40B4-BE49-F238E27FC236}">
                  <a16:creationId xmlns:a16="http://schemas.microsoft.com/office/drawing/2014/main" id="{DA5CEB9D-E281-4112-8F8D-0C702FE20C1E}"/>
                </a:ext>
              </a:extLst>
            </p:cNvPr>
            <p:cNvSpPr/>
            <p:nvPr/>
          </p:nvSpPr>
          <p:spPr>
            <a:xfrm>
              <a:off x="1301751" y="1368743"/>
              <a:ext cx="710843" cy="922148"/>
            </a:xfrm>
            <a:custGeom>
              <a:avLst/>
              <a:gdLst>
                <a:gd name="connsiteX0" fmla="*/ 249725 w 710843"/>
                <a:gd name="connsiteY0" fmla="*/ 0 h 922148"/>
                <a:gd name="connsiteX1" fmla="*/ 0 w 710843"/>
                <a:gd name="connsiteY1" fmla="*/ 249725 h 922148"/>
                <a:gd name="connsiteX2" fmla="*/ 211305 w 710843"/>
                <a:gd name="connsiteY2" fmla="*/ 461031 h 922148"/>
                <a:gd name="connsiteX3" fmla="*/ 0 w 710843"/>
                <a:gd name="connsiteY3" fmla="*/ 672423 h 922148"/>
                <a:gd name="connsiteX4" fmla="*/ 249725 w 710843"/>
                <a:gd name="connsiteY4" fmla="*/ 922148 h 922148"/>
                <a:gd name="connsiteX5" fmla="*/ 710843 w 710843"/>
                <a:gd name="connsiteY5" fmla="*/ 461031 h 92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843" h="922148">
                  <a:moveTo>
                    <a:pt x="249725" y="0"/>
                  </a:moveTo>
                  <a:lnTo>
                    <a:pt x="0" y="249725"/>
                  </a:lnTo>
                  <a:lnTo>
                    <a:pt x="211305" y="461031"/>
                  </a:lnTo>
                  <a:lnTo>
                    <a:pt x="0" y="672423"/>
                  </a:lnTo>
                  <a:lnTo>
                    <a:pt x="249725" y="922148"/>
                  </a:lnTo>
                  <a:lnTo>
                    <a:pt x="710843" y="461031"/>
                  </a:lnTo>
                  <a:close/>
                </a:path>
              </a:pathLst>
            </a:custGeom>
            <a:solidFill>
              <a:srgbClr val="FF4F12"/>
            </a:solidFill>
            <a:ln w="7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 dirty="0">
                <a:latin typeface="Arial" panose="020B0604020202020204" pitchFamily="34" charset="0"/>
              </a:endParaRPr>
            </a:p>
          </p:txBody>
        </p:sp>
        <p:grpSp>
          <p:nvGrpSpPr>
            <p:cNvPr id="16" name="Рисунок 9">
              <a:extLst>
                <a:ext uri="{FF2B5EF4-FFF2-40B4-BE49-F238E27FC236}">
                  <a16:creationId xmlns:a16="http://schemas.microsoft.com/office/drawing/2014/main" id="{6D6A1505-EAFD-46BD-8F69-72AD0267791D}"/>
                </a:ext>
              </a:extLst>
            </p:cNvPr>
            <p:cNvGrpSpPr/>
            <p:nvPr/>
          </p:nvGrpSpPr>
          <p:grpSpPr>
            <a:xfrm>
              <a:off x="2227319" y="2232649"/>
              <a:ext cx="2001950" cy="162340"/>
              <a:chOff x="2227319" y="2232649"/>
              <a:chExt cx="2001950" cy="162340"/>
            </a:xfrm>
            <a:solidFill>
              <a:srgbClr val="FFFFFF"/>
            </a:solidFill>
          </p:grpSpPr>
          <p:sp>
            <p:nvSpPr>
              <p:cNvPr id="18" name="Рисунок 9">
                <a:extLst>
                  <a:ext uri="{FF2B5EF4-FFF2-40B4-BE49-F238E27FC236}">
                    <a16:creationId xmlns:a16="http://schemas.microsoft.com/office/drawing/2014/main" id="{E52B9061-036F-4AE2-97C6-8DEC95F998FD}"/>
                  </a:ext>
                </a:extLst>
              </p:cNvPr>
              <p:cNvSpPr/>
              <p:nvPr/>
            </p:nvSpPr>
            <p:spPr>
              <a:xfrm>
                <a:off x="2227319" y="2235356"/>
                <a:ext cx="100700" cy="135293"/>
              </a:xfrm>
              <a:custGeom>
                <a:avLst/>
                <a:gdLst>
                  <a:gd name="connsiteX0" fmla="*/ 52573 w 100700"/>
                  <a:gd name="connsiteY0" fmla="*/ 0 h 135293"/>
                  <a:gd name="connsiteX1" fmla="*/ 83979 w 100700"/>
                  <a:gd name="connsiteY1" fmla="*/ 8790 h 135293"/>
                  <a:gd name="connsiteX2" fmla="*/ 95287 w 100700"/>
                  <a:gd name="connsiteY2" fmla="*/ 32665 h 135293"/>
                  <a:gd name="connsiteX3" fmla="*/ 89393 w 100700"/>
                  <a:gd name="connsiteY3" fmla="*/ 50929 h 135293"/>
                  <a:gd name="connsiteX4" fmla="*/ 74803 w 100700"/>
                  <a:gd name="connsiteY4" fmla="*/ 62237 h 135293"/>
                  <a:gd name="connsiteX5" fmla="*/ 100701 w 100700"/>
                  <a:gd name="connsiteY5" fmla="*/ 95476 h 135293"/>
                  <a:gd name="connsiteX6" fmla="*/ 94319 w 100700"/>
                  <a:gd name="connsiteY6" fmla="*/ 116549 h 135293"/>
                  <a:gd name="connsiteX7" fmla="*/ 77117 w 100700"/>
                  <a:gd name="connsiteY7" fmla="*/ 130462 h 135293"/>
                  <a:gd name="connsiteX8" fmla="*/ 53345 w 100700"/>
                  <a:gd name="connsiteY8" fmla="*/ 135294 h 135293"/>
                  <a:gd name="connsiteX9" fmla="*/ 0 w 100700"/>
                  <a:gd name="connsiteY9" fmla="*/ 135294 h 135293"/>
                  <a:gd name="connsiteX10" fmla="*/ 0 w 100700"/>
                  <a:gd name="connsiteY10" fmla="*/ 0 h 135293"/>
                  <a:gd name="connsiteX11" fmla="*/ 52573 w 100700"/>
                  <a:gd name="connsiteY11" fmla="*/ 0 h 135293"/>
                  <a:gd name="connsiteX12" fmla="*/ 51024 w 100700"/>
                  <a:gd name="connsiteY12" fmla="*/ 54502 h 135293"/>
                  <a:gd name="connsiteX13" fmla="*/ 74993 w 100700"/>
                  <a:gd name="connsiteY13" fmla="*/ 36332 h 135293"/>
                  <a:gd name="connsiteX14" fmla="*/ 51024 w 100700"/>
                  <a:gd name="connsiteY14" fmla="*/ 18359 h 135293"/>
                  <a:gd name="connsiteX15" fmla="*/ 20877 w 100700"/>
                  <a:gd name="connsiteY15" fmla="*/ 18359 h 135293"/>
                  <a:gd name="connsiteX16" fmla="*/ 20877 w 100700"/>
                  <a:gd name="connsiteY16" fmla="*/ 54502 h 135293"/>
                  <a:gd name="connsiteX17" fmla="*/ 51024 w 100700"/>
                  <a:gd name="connsiteY17" fmla="*/ 54502 h 135293"/>
                  <a:gd name="connsiteX18" fmla="*/ 51409 w 100700"/>
                  <a:gd name="connsiteY18" fmla="*/ 116738 h 135293"/>
                  <a:gd name="connsiteX19" fmla="*/ 72380 w 100700"/>
                  <a:gd name="connsiteY19" fmla="*/ 111128 h 135293"/>
                  <a:gd name="connsiteX20" fmla="*/ 79824 w 100700"/>
                  <a:gd name="connsiteY20" fmla="*/ 94698 h 135293"/>
                  <a:gd name="connsiteX21" fmla="*/ 72380 w 100700"/>
                  <a:gd name="connsiteY21" fmla="*/ 78362 h 135293"/>
                  <a:gd name="connsiteX22" fmla="*/ 51409 w 100700"/>
                  <a:gd name="connsiteY22" fmla="*/ 72853 h 135293"/>
                  <a:gd name="connsiteX23" fmla="*/ 20869 w 100700"/>
                  <a:gd name="connsiteY23" fmla="*/ 72853 h 135293"/>
                  <a:gd name="connsiteX24" fmla="*/ 20869 w 100700"/>
                  <a:gd name="connsiteY24" fmla="*/ 116731 h 135293"/>
                  <a:gd name="connsiteX25" fmla="*/ 51409 w 100700"/>
                  <a:gd name="connsiteY25" fmla="*/ 116731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700" h="135293">
                    <a:moveTo>
                      <a:pt x="52573" y="0"/>
                    </a:moveTo>
                    <a:cubicBezTo>
                      <a:pt x="65977" y="0"/>
                      <a:pt x="76448" y="2932"/>
                      <a:pt x="83979" y="8790"/>
                    </a:cubicBezTo>
                    <a:cubicBezTo>
                      <a:pt x="91518" y="14655"/>
                      <a:pt x="95287" y="22608"/>
                      <a:pt x="95287" y="32665"/>
                    </a:cubicBezTo>
                    <a:cubicBezTo>
                      <a:pt x="95287" y="39752"/>
                      <a:pt x="93322" y="45843"/>
                      <a:pt x="89393" y="50929"/>
                    </a:cubicBezTo>
                    <a:cubicBezTo>
                      <a:pt x="85464" y="56022"/>
                      <a:pt x="80596" y="59784"/>
                      <a:pt x="74803" y="62237"/>
                    </a:cubicBezTo>
                    <a:cubicBezTo>
                      <a:pt x="92064" y="68422"/>
                      <a:pt x="100701" y="79504"/>
                      <a:pt x="100701" y="95476"/>
                    </a:cubicBezTo>
                    <a:cubicBezTo>
                      <a:pt x="100701" y="103466"/>
                      <a:pt x="98576" y="110495"/>
                      <a:pt x="94319" y="116549"/>
                    </a:cubicBezTo>
                    <a:cubicBezTo>
                      <a:pt x="90070" y="122611"/>
                      <a:pt x="84336" y="127246"/>
                      <a:pt x="77117" y="130462"/>
                    </a:cubicBezTo>
                    <a:cubicBezTo>
                      <a:pt x="69899" y="133686"/>
                      <a:pt x="61975" y="135294"/>
                      <a:pt x="53345" y="135294"/>
                    </a:cubicBezTo>
                    <a:lnTo>
                      <a:pt x="0" y="135294"/>
                    </a:lnTo>
                    <a:lnTo>
                      <a:pt x="0" y="0"/>
                    </a:lnTo>
                    <a:lnTo>
                      <a:pt x="52573" y="0"/>
                    </a:lnTo>
                    <a:close/>
                    <a:moveTo>
                      <a:pt x="51024" y="54502"/>
                    </a:moveTo>
                    <a:cubicBezTo>
                      <a:pt x="67003" y="54502"/>
                      <a:pt x="74993" y="48448"/>
                      <a:pt x="74993" y="36332"/>
                    </a:cubicBezTo>
                    <a:cubicBezTo>
                      <a:pt x="74993" y="24347"/>
                      <a:pt x="67003" y="18359"/>
                      <a:pt x="51024" y="18359"/>
                    </a:cubicBezTo>
                    <a:lnTo>
                      <a:pt x="20877" y="18359"/>
                    </a:lnTo>
                    <a:lnTo>
                      <a:pt x="20877" y="54502"/>
                    </a:lnTo>
                    <a:lnTo>
                      <a:pt x="51024" y="54502"/>
                    </a:lnTo>
                    <a:close/>
                    <a:moveTo>
                      <a:pt x="51409" y="116738"/>
                    </a:moveTo>
                    <a:cubicBezTo>
                      <a:pt x="60425" y="116738"/>
                      <a:pt x="67418" y="114868"/>
                      <a:pt x="72380" y="111128"/>
                    </a:cubicBezTo>
                    <a:cubicBezTo>
                      <a:pt x="77336" y="107395"/>
                      <a:pt x="79824" y="101916"/>
                      <a:pt x="79824" y="94698"/>
                    </a:cubicBezTo>
                    <a:cubicBezTo>
                      <a:pt x="79824" y="87487"/>
                      <a:pt x="77343" y="82036"/>
                      <a:pt x="72380" y="78362"/>
                    </a:cubicBezTo>
                    <a:cubicBezTo>
                      <a:pt x="67418" y="74687"/>
                      <a:pt x="60425" y="72853"/>
                      <a:pt x="51409" y="72853"/>
                    </a:cubicBezTo>
                    <a:lnTo>
                      <a:pt x="20869" y="72853"/>
                    </a:lnTo>
                    <a:lnTo>
                      <a:pt x="20869" y="116731"/>
                    </a:lnTo>
                    <a:lnTo>
                      <a:pt x="51409" y="116731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Рисунок 9">
                <a:extLst>
                  <a:ext uri="{FF2B5EF4-FFF2-40B4-BE49-F238E27FC236}">
                    <a16:creationId xmlns:a16="http://schemas.microsoft.com/office/drawing/2014/main" id="{A93DA0F0-4D02-4A6B-AE71-E1E167C870D5}"/>
                  </a:ext>
                </a:extLst>
              </p:cNvPr>
              <p:cNvSpPr/>
              <p:nvPr/>
            </p:nvSpPr>
            <p:spPr>
              <a:xfrm>
                <a:off x="2407261" y="2235356"/>
                <a:ext cx="106878" cy="135293"/>
              </a:xfrm>
              <a:custGeom>
                <a:avLst/>
                <a:gdLst>
                  <a:gd name="connsiteX0" fmla="*/ 0 w 106878"/>
                  <a:gd name="connsiteY0" fmla="*/ 0 h 135293"/>
                  <a:gd name="connsiteX1" fmla="*/ 20294 w 106878"/>
                  <a:gd name="connsiteY1" fmla="*/ 0 h 135293"/>
                  <a:gd name="connsiteX2" fmla="*/ 20294 w 106878"/>
                  <a:gd name="connsiteY2" fmla="*/ 106304 h 135293"/>
                  <a:gd name="connsiteX3" fmla="*/ 26094 w 106878"/>
                  <a:gd name="connsiteY3" fmla="*/ 95673 h 135293"/>
                  <a:gd name="connsiteX4" fmla="*/ 85427 w 106878"/>
                  <a:gd name="connsiteY4" fmla="*/ 0 h 135293"/>
                  <a:gd name="connsiteX5" fmla="*/ 106879 w 106878"/>
                  <a:gd name="connsiteY5" fmla="*/ 0 h 135293"/>
                  <a:gd name="connsiteX6" fmla="*/ 106879 w 106878"/>
                  <a:gd name="connsiteY6" fmla="*/ 135294 h 135293"/>
                  <a:gd name="connsiteX7" fmla="*/ 86584 w 106878"/>
                  <a:gd name="connsiteY7" fmla="*/ 135294 h 135293"/>
                  <a:gd name="connsiteX8" fmla="*/ 86584 w 106878"/>
                  <a:gd name="connsiteY8" fmla="*/ 28604 h 135293"/>
                  <a:gd name="connsiteX9" fmla="*/ 80785 w 106878"/>
                  <a:gd name="connsiteY9" fmla="*/ 39235 h 135293"/>
                  <a:gd name="connsiteX10" fmla="*/ 21451 w 106878"/>
                  <a:gd name="connsiteY10" fmla="*/ 135294 h 135293"/>
                  <a:gd name="connsiteX11" fmla="*/ 0 w 106878"/>
                  <a:gd name="connsiteY11" fmla="*/ 135294 h 135293"/>
                  <a:gd name="connsiteX12" fmla="*/ 0 w 106878"/>
                  <a:gd name="connsiteY12" fmla="*/ 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878" h="135293">
                    <a:moveTo>
                      <a:pt x="0" y="0"/>
                    </a:moveTo>
                    <a:lnTo>
                      <a:pt x="20294" y="0"/>
                    </a:lnTo>
                    <a:lnTo>
                      <a:pt x="20294" y="106304"/>
                    </a:lnTo>
                    <a:cubicBezTo>
                      <a:pt x="21066" y="104499"/>
                      <a:pt x="23001" y="100955"/>
                      <a:pt x="26094" y="95673"/>
                    </a:cubicBezTo>
                    <a:lnTo>
                      <a:pt x="85427" y="0"/>
                    </a:lnTo>
                    <a:lnTo>
                      <a:pt x="106879" y="0"/>
                    </a:lnTo>
                    <a:lnTo>
                      <a:pt x="106879" y="135294"/>
                    </a:lnTo>
                    <a:lnTo>
                      <a:pt x="86584" y="135294"/>
                    </a:lnTo>
                    <a:lnTo>
                      <a:pt x="86584" y="28604"/>
                    </a:lnTo>
                    <a:cubicBezTo>
                      <a:pt x="85813" y="30409"/>
                      <a:pt x="83877" y="33953"/>
                      <a:pt x="80785" y="39235"/>
                    </a:cubicBezTo>
                    <a:lnTo>
                      <a:pt x="21451" y="135294"/>
                    </a:lnTo>
                    <a:lnTo>
                      <a:pt x="0" y="135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Рисунок 9">
                <a:extLst>
                  <a:ext uri="{FF2B5EF4-FFF2-40B4-BE49-F238E27FC236}">
                    <a16:creationId xmlns:a16="http://schemas.microsoft.com/office/drawing/2014/main" id="{E7435A15-B1C5-4B8E-9A8F-93611EF9B0C0}"/>
                  </a:ext>
                </a:extLst>
              </p:cNvPr>
              <p:cNvSpPr/>
              <p:nvPr/>
            </p:nvSpPr>
            <p:spPr>
              <a:xfrm>
                <a:off x="2589315" y="2235349"/>
                <a:ext cx="130658" cy="159641"/>
              </a:xfrm>
              <a:custGeom>
                <a:avLst/>
                <a:gdLst>
                  <a:gd name="connsiteX0" fmla="*/ 7 w 130658"/>
                  <a:gd name="connsiteY0" fmla="*/ 116164 h 159641"/>
                  <a:gd name="connsiteX1" fmla="*/ 11024 w 130658"/>
                  <a:gd name="connsiteY1" fmla="*/ 116164 h 159641"/>
                  <a:gd name="connsiteX2" fmla="*/ 20207 w 130658"/>
                  <a:gd name="connsiteY2" fmla="*/ 92194 h 159641"/>
                  <a:gd name="connsiteX3" fmla="*/ 24166 w 130658"/>
                  <a:gd name="connsiteY3" fmla="*/ 61080 h 159641"/>
                  <a:gd name="connsiteX4" fmla="*/ 27447 w 130658"/>
                  <a:gd name="connsiteY4" fmla="*/ 0 h 159641"/>
                  <a:gd name="connsiteX5" fmla="*/ 113071 w 130658"/>
                  <a:gd name="connsiteY5" fmla="*/ 0 h 159641"/>
                  <a:gd name="connsiteX6" fmla="*/ 113071 w 130658"/>
                  <a:gd name="connsiteY6" fmla="*/ 116156 h 159641"/>
                  <a:gd name="connsiteX7" fmla="*/ 130658 w 130658"/>
                  <a:gd name="connsiteY7" fmla="*/ 116156 h 159641"/>
                  <a:gd name="connsiteX8" fmla="*/ 130658 w 130658"/>
                  <a:gd name="connsiteY8" fmla="*/ 159641 h 159641"/>
                  <a:gd name="connsiteX9" fmla="*/ 111135 w 130658"/>
                  <a:gd name="connsiteY9" fmla="*/ 159641 h 159641"/>
                  <a:gd name="connsiteX10" fmla="*/ 111135 w 130658"/>
                  <a:gd name="connsiteY10" fmla="*/ 135286 h 159641"/>
                  <a:gd name="connsiteX11" fmla="*/ 19523 w 130658"/>
                  <a:gd name="connsiteY11" fmla="*/ 135286 h 159641"/>
                  <a:gd name="connsiteX12" fmla="*/ 19523 w 130658"/>
                  <a:gd name="connsiteY12" fmla="*/ 159641 h 159641"/>
                  <a:gd name="connsiteX13" fmla="*/ 0 w 130658"/>
                  <a:gd name="connsiteY13" fmla="*/ 159641 h 159641"/>
                  <a:gd name="connsiteX14" fmla="*/ 0 w 130658"/>
                  <a:gd name="connsiteY14" fmla="*/ 116164 h 159641"/>
                  <a:gd name="connsiteX15" fmla="*/ 92202 w 130658"/>
                  <a:gd name="connsiteY15" fmla="*/ 116164 h 159641"/>
                  <a:gd name="connsiteX16" fmla="*/ 92202 w 130658"/>
                  <a:gd name="connsiteY16" fmla="*/ 18555 h 159641"/>
                  <a:gd name="connsiteX17" fmla="*/ 46592 w 130658"/>
                  <a:gd name="connsiteY17" fmla="*/ 18555 h 159641"/>
                  <a:gd name="connsiteX18" fmla="*/ 44271 w 130658"/>
                  <a:gd name="connsiteY18" fmla="*/ 61465 h 159641"/>
                  <a:gd name="connsiteX19" fmla="*/ 40887 w 130658"/>
                  <a:gd name="connsiteY19" fmla="*/ 92289 h 159641"/>
                  <a:gd name="connsiteX20" fmla="*/ 33058 w 130658"/>
                  <a:gd name="connsiteY20" fmla="*/ 116164 h 159641"/>
                  <a:gd name="connsiteX21" fmla="*/ 92202 w 130658"/>
                  <a:gd name="connsiteY21" fmla="*/ 116164 h 15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0658" h="159641">
                    <a:moveTo>
                      <a:pt x="7" y="116164"/>
                    </a:moveTo>
                    <a:lnTo>
                      <a:pt x="11024" y="116164"/>
                    </a:lnTo>
                    <a:cubicBezTo>
                      <a:pt x="15281" y="108174"/>
                      <a:pt x="18337" y="100191"/>
                      <a:pt x="20207" y="92194"/>
                    </a:cubicBezTo>
                    <a:cubicBezTo>
                      <a:pt x="22070" y="84205"/>
                      <a:pt x="23394" y="73836"/>
                      <a:pt x="24166" y="61080"/>
                    </a:cubicBezTo>
                    <a:lnTo>
                      <a:pt x="27447" y="0"/>
                    </a:lnTo>
                    <a:lnTo>
                      <a:pt x="113071" y="0"/>
                    </a:lnTo>
                    <a:lnTo>
                      <a:pt x="113071" y="116156"/>
                    </a:lnTo>
                    <a:lnTo>
                      <a:pt x="130658" y="116156"/>
                    </a:lnTo>
                    <a:lnTo>
                      <a:pt x="130658" y="159641"/>
                    </a:lnTo>
                    <a:lnTo>
                      <a:pt x="111135" y="159641"/>
                    </a:lnTo>
                    <a:lnTo>
                      <a:pt x="111135" y="135286"/>
                    </a:lnTo>
                    <a:lnTo>
                      <a:pt x="19523" y="135286"/>
                    </a:lnTo>
                    <a:lnTo>
                      <a:pt x="19523" y="159641"/>
                    </a:lnTo>
                    <a:lnTo>
                      <a:pt x="0" y="159641"/>
                    </a:lnTo>
                    <a:lnTo>
                      <a:pt x="0" y="116164"/>
                    </a:lnTo>
                    <a:close/>
                    <a:moveTo>
                      <a:pt x="92202" y="116164"/>
                    </a:moveTo>
                    <a:lnTo>
                      <a:pt x="92202" y="18555"/>
                    </a:lnTo>
                    <a:lnTo>
                      <a:pt x="46592" y="18555"/>
                    </a:lnTo>
                    <a:lnTo>
                      <a:pt x="44271" y="61465"/>
                    </a:lnTo>
                    <a:cubicBezTo>
                      <a:pt x="43623" y="74098"/>
                      <a:pt x="42495" y="84372"/>
                      <a:pt x="40887" y="92289"/>
                    </a:cubicBezTo>
                    <a:cubicBezTo>
                      <a:pt x="39279" y="100213"/>
                      <a:pt x="36667" y="108174"/>
                      <a:pt x="33058" y="116164"/>
                    </a:cubicBezTo>
                    <a:lnTo>
                      <a:pt x="92202" y="116164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Рисунок 9">
                <a:extLst>
                  <a:ext uri="{FF2B5EF4-FFF2-40B4-BE49-F238E27FC236}">
                    <a16:creationId xmlns:a16="http://schemas.microsoft.com/office/drawing/2014/main" id="{1E394C74-9EED-41EF-B023-63CD556845C5}"/>
                  </a:ext>
                </a:extLst>
              </p:cNvPr>
              <p:cNvSpPr/>
              <p:nvPr/>
            </p:nvSpPr>
            <p:spPr>
              <a:xfrm>
                <a:off x="2797287" y="2235356"/>
                <a:ext cx="89487" cy="135301"/>
              </a:xfrm>
              <a:custGeom>
                <a:avLst/>
                <a:gdLst>
                  <a:gd name="connsiteX0" fmla="*/ 88905 w 89487"/>
                  <a:gd name="connsiteY0" fmla="*/ 0 h 135301"/>
                  <a:gd name="connsiteX1" fmla="*/ 88905 w 89487"/>
                  <a:gd name="connsiteY1" fmla="*/ 18555 h 135301"/>
                  <a:gd name="connsiteX2" fmla="*/ 20877 w 89487"/>
                  <a:gd name="connsiteY2" fmla="*/ 18555 h 135301"/>
                  <a:gd name="connsiteX3" fmla="*/ 20877 w 89487"/>
                  <a:gd name="connsiteY3" fmla="*/ 56052 h 135301"/>
                  <a:gd name="connsiteX4" fmla="*/ 83499 w 89487"/>
                  <a:gd name="connsiteY4" fmla="*/ 56052 h 135301"/>
                  <a:gd name="connsiteX5" fmla="*/ 83499 w 89487"/>
                  <a:gd name="connsiteY5" fmla="*/ 74607 h 135301"/>
                  <a:gd name="connsiteX6" fmla="*/ 20877 w 89487"/>
                  <a:gd name="connsiteY6" fmla="*/ 74607 h 135301"/>
                  <a:gd name="connsiteX7" fmla="*/ 20877 w 89487"/>
                  <a:gd name="connsiteY7" fmla="*/ 116746 h 135301"/>
                  <a:gd name="connsiteX8" fmla="*/ 89488 w 89487"/>
                  <a:gd name="connsiteY8" fmla="*/ 116746 h 135301"/>
                  <a:gd name="connsiteX9" fmla="*/ 89488 w 89487"/>
                  <a:gd name="connsiteY9" fmla="*/ 135301 h 135301"/>
                  <a:gd name="connsiteX10" fmla="*/ 0 w 89487"/>
                  <a:gd name="connsiteY10" fmla="*/ 135301 h 135301"/>
                  <a:gd name="connsiteX11" fmla="*/ 0 w 89487"/>
                  <a:gd name="connsiteY11" fmla="*/ 7 h 135301"/>
                  <a:gd name="connsiteX12" fmla="*/ 88905 w 89487"/>
                  <a:gd name="connsiteY12" fmla="*/ 7 h 1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7" h="135301">
                    <a:moveTo>
                      <a:pt x="88905" y="0"/>
                    </a:moveTo>
                    <a:lnTo>
                      <a:pt x="88905" y="18555"/>
                    </a:lnTo>
                    <a:lnTo>
                      <a:pt x="20877" y="18555"/>
                    </a:lnTo>
                    <a:lnTo>
                      <a:pt x="20877" y="56052"/>
                    </a:lnTo>
                    <a:lnTo>
                      <a:pt x="83499" y="56052"/>
                    </a:lnTo>
                    <a:lnTo>
                      <a:pt x="83499" y="74607"/>
                    </a:lnTo>
                    <a:lnTo>
                      <a:pt x="20877" y="74607"/>
                    </a:lnTo>
                    <a:lnTo>
                      <a:pt x="20877" y="116746"/>
                    </a:lnTo>
                    <a:lnTo>
                      <a:pt x="89488" y="116746"/>
                    </a:lnTo>
                    <a:lnTo>
                      <a:pt x="89488" y="135301"/>
                    </a:lnTo>
                    <a:lnTo>
                      <a:pt x="0" y="135301"/>
                    </a:lnTo>
                    <a:lnTo>
                      <a:pt x="0" y="7"/>
                    </a:lnTo>
                    <a:lnTo>
                      <a:pt x="88905" y="7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Рисунок 9">
                <a:extLst>
                  <a:ext uri="{FF2B5EF4-FFF2-40B4-BE49-F238E27FC236}">
                    <a16:creationId xmlns:a16="http://schemas.microsoft.com/office/drawing/2014/main" id="{3D2E63ED-F4E3-4B07-9213-4AD79A8881BA}"/>
                  </a:ext>
                </a:extLst>
              </p:cNvPr>
              <p:cNvSpPr/>
              <p:nvPr/>
            </p:nvSpPr>
            <p:spPr>
              <a:xfrm>
                <a:off x="2960414" y="2232649"/>
                <a:ext cx="135293" cy="140700"/>
              </a:xfrm>
              <a:custGeom>
                <a:avLst/>
                <a:gdLst>
                  <a:gd name="connsiteX0" fmla="*/ 126402 w 135293"/>
                  <a:gd name="connsiteY0" fmla="*/ 106689 h 140700"/>
                  <a:gd name="connsiteX1" fmla="*/ 102141 w 135293"/>
                  <a:gd name="connsiteY1" fmla="*/ 131714 h 140700"/>
                  <a:gd name="connsiteX2" fmla="*/ 67643 w 135293"/>
                  <a:gd name="connsiteY2" fmla="*/ 140700 h 140700"/>
                  <a:gd name="connsiteX3" fmla="*/ 33145 w 135293"/>
                  <a:gd name="connsiteY3" fmla="*/ 131714 h 140700"/>
                  <a:gd name="connsiteX4" fmla="*/ 8885 w 135293"/>
                  <a:gd name="connsiteY4" fmla="*/ 106689 h 140700"/>
                  <a:gd name="connsiteX5" fmla="*/ 0 w 135293"/>
                  <a:gd name="connsiteY5" fmla="*/ 70350 h 140700"/>
                  <a:gd name="connsiteX6" fmla="*/ 8885 w 135293"/>
                  <a:gd name="connsiteY6" fmla="*/ 34018 h 140700"/>
                  <a:gd name="connsiteX7" fmla="*/ 33145 w 135293"/>
                  <a:gd name="connsiteY7" fmla="*/ 8987 h 140700"/>
                  <a:gd name="connsiteX8" fmla="*/ 67643 w 135293"/>
                  <a:gd name="connsiteY8" fmla="*/ 0 h 140700"/>
                  <a:gd name="connsiteX9" fmla="*/ 102141 w 135293"/>
                  <a:gd name="connsiteY9" fmla="*/ 8987 h 140700"/>
                  <a:gd name="connsiteX10" fmla="*/ 126402 w 135293"/>
                  <a:gd name="connsiteY10" fmla="*/ 34018 h 140700"/>
                  <a:gd name="connsiteX11" fmla="*/ 135294 w 135293"/>
                  <a:gd name="connsiteY11" fmla="*/ 70350 h 140700"/>
                  <a:gd name="connsiteX12" fmla="*/ 126402 w 135293"/>
                  <a:gd name="connsiteY12" fmla="*/ 106689 h 140700"/>
                  <a:gd name="connsiteX13" fmla="*/ 91510 w 135293"/>
                  <a:gd name="connsiteY13" fmla="*/ 115290 h 140700"/>
                  <a:gd name="connsiteX14" fmla="*/ 108036 w 135293"/>
                  <a:gd name="connsiteY14" fmla="*/ 97412 h 140700"/>
                  <a:gd name="connsiteX15" fmla="*/ 114024 w 135293"/>
                  <a:gd name="connsiteY15" fmla="*/ 70350 h 140700"/>
                  <a:gd name="connsiteX16" fmla="*/ 108036 w 135293"/>
                  <a:gd name="connsiteY16" fmla="*/ 43296 h 140700"/>
                  <a:gd name="connsiteX17" fmla="*/ 91510 w 135293"/>
                  <a:gd name="connsiteY17" fmla="*/ 25417 h 140700"/>
                  <a:gd name="connsiteX18" fmla="*/ 67636 w 135293"/>
                  <a:gd name="connsiteY18" fmla="*/ 19137 h 140700"/>
                  <a:gd name="connsiteX19" fmla="*/ 43761 w 135293"/>
                  <a:gd name="connsiteY19" fmla="*/ 25417 h 140700"/>
                  <a:gd name="connsiteX20" fmla="*/ 27236 w 135293"/>
                  <a:gd name="connsiteY20" fmla="*/ 43296 h 140700"/>
                  <a:gd name="connsiteX21" fmla="*/ 21248 w 135293"/>
                  <a:gd name="connsiteY21" fmla="*/ 70350 h 140700"/>
                  <a:gd name="connsiteX22" fmla="*/ 27236 w 135293"/>
                  <a:gd name="connsiteY22" fmla="*/ 97412 h 140700"/>
                  <a:gd name="connsiteX23" fmla="*/ 43761 w 135293"/>
                  <a:gd name="connsiteY23" fmla="*/ 115290 h 140700"/>
                  <a:gd name="connsiteX24" fmla="*/ 67636 w 135293"/>
                  <a:gd name="connsiteY24" fmla="*/ 121570 h 140700"/>
                  <a:gd name="connsiteX25" fmla="*/ 91510 w 135293"/>
                  <a:gd name="connsiteY25" fmla="*/ 115290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5293" h="140700">
                    <a:moveTo>
                      <a:pt x="126402" y="106689"/>
                    </a:moveTo>
                    <a:cubicBezTo>
                      <a:pt x="120471" y="117386"/>
                      <a:pt x="112387" y="125725"/>
                      <a:pt x="102141" y="131714"/>
                    </a:cubicBezTo>
                    <a:cubicBezTo>
                      <a:pt x="91896" y="137710"/>
                      <a:pt x="80399" y="140700"/>
                      <a:pt x="67643" y="140700"/>
                    </a:cubicBezTo>
                    <a:cubicBezTo>
                      <a:pt x="54887" y="140700"/>
                      <a:pt x="43390" y="137702"/>
                      <a:pt x="33145" y="131714"/>
                    </a:cubicBezTo>
                    <a:cubicBezTo>
                      <a:pt x="22899" y="125725"/>
                      <a:pt x="14815" y="117379"/>
                      <a:pt x="8885" y="106689"/>
                    </a:cubicBezTo>
                    <a:cubicBezTo>
                      <a:pt x="2954" y="95993"/>
                      <a:pt x="0" y="83885"/>
                      <a:pt x="0" y="70350"/>
                    </a:cubicBezTo>
                    <a:cubicBezTo>
                      <a:pt x="0" y="56823"/>
                      <a:pt x="2962" y="44715"/>
                      <a:pt x="8885" y="34018"/>
                    </a:cubicBezTo>
                    <a:cubicBezTo>
                      <a:pt x="14815" y="23322"/>
                      <a:pt x="22899" y="14982"/>
                      <a:pt x="33145" y="8987"/>
                    </a:cubicBezTo>
                    <a:cubicBezTo>
                      <a:pt x="43390" y="2998"/>
                      <a:pt x="54887" y="0"/>
                      <a:pt x="67643" y="0"/>
                    </a:cubicBezTo>
                    <a:cubicBezTo>
                      <a:pt x="80399" y="0"/>
                      <a:pt x="91896" y="2998"/>
                      <a:pt x="102141" y="8987"/>
                    </a:cubicBezTo>
                    <a:cubicBezTo>
                      <a:pt x="112387" y="14982"/>
                      <a:pt x="120471" y="23322"/>
                      <a:pt x="126402" y="34018"/>
                    </a:cubicBezTo>
                    <a:cubicBezTo>
                      <a:pt x="132325" y="44715"/>
                      <a:pt x="135294" y="56823"/>
                      <a:pt x="135294" y="70350"/>
                    </a:cubicBezTo>
                    <a:cubicBezTo>
                      <a:pt x="135294" y="83885"/>
                      <a:pt x="132325" y="95993"/>
                      <a:pt x="126402" y="106689"/>
                    </a:cubicBezTo>
                    <a:close/>
                    <a:moveTo>
                      <a:pt x="91510" y="115290"/>
                    </a:moveTo>
                    <a:cubicBezTo>
                      <a:pt x="98532" y="111106"/>
                      <a:pt x="104041" y="105147"/>
                      <a:pt x="108036" y="97412"/>
                    </a:cubicBezTo>
                    <a:cubicBezTo>
                      <a:pt x="112030" y="89677"/>
                      <a:pt x="114024" y="80661"/>
                      <a:pt x="114024" y="70350"/>
                    </a:cubicBezTo>
                    <a:cubicBezTo>
                      <a:pt x="114024" y="60039"/>
                      <a:pt x="112023" y="51023"/>
                      <a:pt x="108036" y="43296"/>
                    </a:cubicBezTo>
                    <a:cubicBezTo>
                      <a:pt x="104041" y="35561"/>
                      <a:pt x="98532" y="29608"/>
                      <a:pt x="91510" y="25417"/>
                    </a:cubicBezTo>
                    <a:cubicBezTo>
                      <a:pt x="84481" y="21233"/>
                      <a:pt x="76528" y="19137"/>
                      <a:pt x="67636" y="19137"/>
                    </a:cubicBezTo>
                    <a:cubicBezTo>
                      <a:pt x="58744" y="19137"/>
                      <a:pt x="50791" y="21233"/>
                      <a:pt x="43761" y="25417"/>
                    </a:cubicBezTo>
                    <a:cubicBezTo>
                      <a:pt x="36739" y="29608"/>
                      <a:pt x="31231" y="35568"/>
                      <a:pt x="27236" y="43296"/>
                    </a:cubicBezTo>
                    <a:cubicBezTo>
                      <a:pt x="23241" y="51031"/>
                      <a:pt x="21248" y="60046"/>
                      <a:pt x="21248" y="70350"/>
                    </a:cubicBezTo>
                    <a:cubicBezTo>
                      <a:pt x="21248" y="80661"/>
                      <a:pt x="23241" y="89677"/>
                      <a:pt x="27236" y="97412"/>
                    </a:cubicBezTo>
                    <a:cubicBezTo>
                      <a:pt x="31231" y="105140"/>
                      <a:pt x="36739" y="111106"/>
                      <a:pt x="43761" y="115290"/>
                    </a:cubicBezTo>
                    <a:cubicBezTo>
                      <a:pt x="50783" y="119482"/>
                      <a:pt x="58744" y="121570"/>
                      <a:pt x="67636" y="121570"/>
                    </a:cubicBezTo>
                    <a:cubicBezTo>
                      <a:pt x="76528" y="121570"/>
                      <a:pt x="84488" y="119482"/>
                      <a:pt x="91510" y="115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Рисунок 9">
                <a:extLst>
                  <a:ext uri="{FF2B5EF4-FFF2-40B4-BE49-F238E27FC236}">
                    <a16:creationId xmlns:a16="http://schemas.microsoft.com/office/drawing/2014/main" id="{4D2E6454-C43E-47D0-A71A-383EE7DEEFC2}"/>
                  </a:ext>
                </a:extLst>
              </p:cNvPr>
              <p:cNvSpPr/>
              <p:nvPr/>
            </p:nvSpPr>
            <p:spPr>
              <a:xfrm>
                <a:off x="3173014" y="2232656"/>
                <a:ext cx="126983" cy="140700"/>
              </a:xfrm>
              <a:custGeom>
                <a:avLst/>
                <a:gdLst>
                  <a:gd name="connsiteX0" fmla="*/ 102236 w 126983"/>
                  <a:gd name="connsiteY0" fmla="*/ 132871 h 140700"/>
                  <a:gd name="connsiteX1" fmla="*/ 67447 w 126983"/>
                  <a:gd name="connsiteY1" fmla="*/ 140700 h 140700"/>
                  <a:gd name="connsiteX2" fmla="*/ 32854 w 126983"/>
                  <a:gd name="connsiteY2" fmla="*/ 131714 h 140700"/>
                  <a:gd name="connsiteX3" fmla="*/ 8696 w 126983"/>
                  <a:gd name="connsiteY3" fmla="*/ 106689 h 140700"/>
                  <a:gd name="connsiteX4" fmla="*/ 0 w 126983"/>
                  <a:gd name="connsiteY4" fmla="*/ 70350 h 140700"/>
                  <a:gd name="connsiteX5" fmla="*/ 9183 w 126983"/>
                  <a:gd name="connsiteY5" fmla="*/ 34207 h 140700"/>
                  <a:gd name="connsiteX6" fmla="*/ 34018 w 126983"/>
                  <a:gd name="connsiteY6" fmla="*/ 9081 h 140700"/>
                  <a:gd name="connsiteX7" fmla="*/ 68415 w 126983"/>
                  <a:gd name="connsiteY7" fmla="*/ 0 h 140700"/>
                  <a:gd name="connsiteX8" fmla="*/ 103015 w 126983"/>
                  <a:gd name="connsiteY8" fmla="*/ 8696 h 140700"/>
                  <a:gd name="connsiteX9" fmla="*/ 125630 w 126983"/>
                  <a:gd name="connsiteY9" fmla="*/ 31893 h 140700"/>
                  <a:gd name="connsiteX10" fmla="*/ 108625 w 126983"/>
                  <a:gd name="connsiteY10" fmla="*/ 42910 h 140700"/>
                  <a:gd name="connsiteX11" fmla="*/ 91518 w 126983"/>
                  <a:gd name="connsiteY11" fmla="*/ 24937 h 140700"/>
                  <a:gd name="connsiteX12" fmla="*/ 67840 w 126983"/>
                  <a:gd name="connsiteY12" fmla="*/ 19137 h 140700"/>
                  <a:gd name="connsiteX13" fmla="*/ 44453 w 126983"/>
                  <a:gd name="connsiteY13" fmla="*/ 25614 h 140700"/>
                  <a:gd name="connsiteX14" fmla="*/ 27542 w 126983"/>
                  <a:gd name="connsiteY14" fmla="*/ 43783 h 140700"/>
                  <a:gd name="connsiteX15" fmla="*/ 21262 w 126983"/>
                  <a:gd name="connsiteY15" fmla="*/ 70357 h 140700"/>
                  <a:gd name="connsiteX16" fmla="*/ 27346 w 126983"/>
                  <a:gd name="connsiteY16" fmla="*/ 96742 h 140700"/>
                  <a:gd name="connsiteX17" fmla="*/ 44067 w 126983"/>
                  <a:gd name="connsiteY17" fmla="*/ 115007 h 140700"/>
                  <a:gd name="connsiteX18" fmla="*/ 67840 w 126983"/>
                  <a:gd name="connsiteY18" fmla="*/ 121577 h 140700"/>
                  <a:gd name="connsiteX19" fmla="*/ 91714 w 126983"/>
                  <a:gd name="connsiteY19" fmla="*/ 115778 h 140700"/>
                  <a:gd name="connsiteX20" fmla="*/ 109782 w 126983"/>
                  <a:gd name="connsiteY20" fmla="*/ 98380 h 140700"/>
                  <a:gd name="connsiteX21" fmla="*/ 126984 w 126983"/>
                  <a:gd name="connsiteY21" fmla="*/ 108429 h 140700"/>
                  <a:gd name="connsiteX22" fmla="*/ 102236 w 126983"/>
                  <a:gd name="connsiteY22" fmla="*/ 132871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983" h="140700">
                    <a:moveTo>
                      <a:pt x="102236" y="132871"/>
                    </a:moveTo>
                    <a:cubicBezTo>
                      <a:pt x="93213" y="138088"/>
                      <a:pt x="81614" y="140700"/>
                      <a:pt x="67447" y="140700"/>
                    </a:cubicBezTo>
                    <a:cubicBezTo>
                      <a:pt x="54691" y="140700"/>
                      <a:pt x="43157" y="137702"/>
                      <a:pt x="32854" y="131714"/>
                    </a:cubicBezTo>
                    <a:cubicBezTo>
                      <a:pt x="22543" y="125725"/>
                      <a:pt x="14488" y="117379"/>
                      <a:pt x="8696" y="106689"/>
                    </a:cubicBezTo>
                    <a:cubicBezTo>
                      <a:pt x="2896" y="95993"/>
                      <a:pt x="0" y="83885"/>
                      <a:pt x="0" y="70350"/>
                    </a:cubicBezTo>
                    <a:cubicBezTo>
                      <a:pt x="0" y="56954"/>
                      <a:pt x="3056" y="44904"/>
                      <a:pt x="9183" y="34207"/>
                    </a:cubicBezTo>
                    <a:cubicBezTo>
                      <a:pt x="15303" y="23511"/>
                      <a:pt x="23584" y="15143"/>
                      <a:pt x="34018" y="9081"/>
                    </a:cubicBezTo>
                    <a:cubicBezTo>
                      <a:pt x="44453" y="3027"/>
                      <a:pt x="55921" y="0"/>
                      <a:pt x="68415" y="0"/>
                    </a:cubicBezTo>
                    <a:cubicBezTo>
                      <a:pt x="81687" y="0"/>
                      <a:pt x="93220" y="2903"/>
                      <a:pt x="103015" y="8696"/>
                    </a:cubicBezTo>
                    <a:cubicBezTo>
                      <a:pt x="112809" y="14495"/>
                      <a:pt x="120348" y="22223"/>
                      <a:pt x="125630" y="31893"/>
                    </a:cubicBezTo>
                    <a:lnTo>
                      <a:pt x="108625" y="42910"/>
                    </a:lnTo>
                    <a:cubicBezTo>
                      <a:pt x="103728" y="34797"/>
                      <a:pt x="98023" y="28801"/>
                      <a:pt x="91518" y="24937"/>
                    </a:cubicBezTo>
                    <a:cubicBezTo>
                      <a:pt x="85005" y="21073"/>
                      <a:pt x="77118" y="19137"/>
                      <a:pt x="67840" y="19137"/>
                    </a:cubicBezTo>
                    <a:cubicBezTo>
                      <a:pt x="59334" y="19137"/>
                      <a:pt x="51540" y="21299"/>
                      <a:pt x="44453" y="25614"/>
                    </a:cubicBezTo>
                    <a:cubicBezTo>
                      <a:pt x="37365" y="29936"/>
                      <a:pt x="31726" y="35990"/>
                      <a:pt x="27542" y="43783"/>
                    </a:cubicBezTo>
                    <a:cubicBezTo>
                      <a:pt x="23358" y="51584"/>
                      <a:pt x="21262" y="60439"/>
                      <a:pt x="21262" y="70357"/>
                    </a:cubicBezTo>
                    <a:cubicBezTo>
                      <a:pt x="21262" y="80152"/>
                      <a:pt x="23293" y="88949"/>
                      <a:pt x="27346" y="96742"/>
                    </a:cubicBezTo>
                    <a:cubicBezTo>
                      <a:pt x="31406" y="104543"/>
                      <a:pt x="36980" y="110626"/>
                      <a:pt x="44067" y="115007"/>
                    </a:cubicBezTo>
                    <a:cubicBezTo>
                      <a:pt x="51147" y="119387"/>
                      <a:pt x="59071" y="121577"/>
                      <a:pt x="67840" y="121577"/>
                    </a:cubicBezTo>
                    <a:cubicBezTo>
                      <a:pt x="76986" y="121577"/>
                      <a:pt x="84947" y="119649"/>
                      <a:pt x="91714" y="115778"/>
                    </a:cubicBezTo>
                    <a:cubicBezTo>
                      <a:pt x="98474" y="111914"/>
                      <a:pt x="104499" y="106115"/>
                      <a:pt x="109782" y="98380"/>
                    </a:cubicBezTo>
                    <a:lnTo>
                      <a:pt x="126984" y="108429"/>
                    </a:lnTo>
                    <a:cubicBezTo>
                      <a:pt x="119504" y="119504"/>
                      <a:pt x="111259" y="127653"/>
                      <a:pt x="102236" y="132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Рисунок 9">
                <a:extLst>
                  <a:ext uri="{FF2B5EF4-FFF2-40B4-BE49-F238E27FC236}">
                    <a16:creationId xmlns:a16="http://schemas.microsoft.com/office/drawing/2014/main" id="{97A1424D-2C20-4114-BB4F-7D06C48876AA}"/>
                  </a:ext>
                </a:extLst>
              </p:cNvPr>
              <p:cNvSpPr/>
              <p:nvPr/>
            </p:nvSpPr>
            <p:spPr>
              <a:xfrm>
                <a:off x="3378075" y="2235356"/>
                <a:ext cx="89487" cy="135301"/>
              </a:xfrm>
              <a:custGeom>
                <a:avLst/>
                <a:gdLst>
                  <a:gd name="connsiteX0" fmla="*/ 88906 w 89487"/>
                  <a:gd name="connsiteY0" fmla="*/ 0 h 135301"/>
                  <a:gd name="connsiteX1" fmla="*/ 88906 w 89487"/>
                  <a:gd name="connsiteY1" fmla="*/ 18555 h 135301"/>
                  <a:gd name="connsiteX2" fmla="*/ 20877 w 89487"/>
                  <a:gd name="connsiteY2" fmla="*/ 18555 h 135301"/>
                  <a:gd name="connsiteX3" fmla="*/ 20877 w 89487"/>
                  <a:gd name="connsiteY3" fmla="*/ 56052 h 135301"/>
                  <a:gd name="connsiteX4" fmla="*/ 83499 w 89487"/>
                  <a:gd name="connsiteY4" fmla="*/ 56052 h 135301"/>
                  <a:gd name="connsiteX5" fmla="*/ 83499 w 89487"/>
                  <a:gd name="connsiteY5" fmla="*/ 74607 h 135301"/>
                  <a:gd name="connsiteX6" fmla="*/ 20877 w 89487"/>
                  <a:gd name="connsiteY6" fmla="*/ 74607 h 135301"/>
                  <a:gd name="connsiteX7" fmla="*/ 20877 w 89487"/>
                  <a:gd name="connsiteY7" fmla="*/ 116746 h 135301"/>
                  <a:gd name="connsiteX8" fmla="*/ 89488 w 89487"/>
                  <a:gd name="connsiteY8" fmla="*/ 116746 h 135301"/>
                  <a:gd name="connsiteX9" fmla="*/ 89488 w 89487"/>
                  <a:gd name="connsiteY9" fmla="*/ 135301 h 135301"/>
                  <a:gd name="connsiteX10" fmla="*/ 0 w 89487"/>
                  <a:gd name="connsiteY10" fmla="*/ 135301 h 135301"/>
                  <a:gd name="connsiteX11" fmla="*/ 0 w 89487"/>
                  <a:gd name="connsiteY11" fmla="*/ 7 h 135301"/>
                  <a:gd name="connsiteX12" fmla="*/ 88906 w 89487"/>
                  <a:gd name="connsiteY12" fmla="*/ 7 h 1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7" h="135301">
                    <a:moveTo>
                      <a:pt x="88906" y="0"/>
                    </a:moveTo>
                    <a:lnTo>
                      <a:pt x="88906" y="18555"/>
                    </a:lnTo>
                    <a:lnTo>
                      <a:pt x="20877" y="18555"/>
                    </a:lnTo>
                    <a:lnTo>
                      <a:pt x="20877" y="56052"/>
                    </a:lnTo>
                    <a:lnTo>
                      <a:pt x="83499" y="56052"/>
                    </a:lnTo>
                    <a:lnTo>
                      <a:pt x="83499" y="74607"/>
                    </a:lnTo>
                    <a:lnTo>
                      <a:pt x="20877" y="74607"/>
                    </a:lnTo>
                    <a:lnTo>
                      <a:pt x="20877" y="116746"/>
                    </a:lnTo>
                    <a:lnTo>
                      <a:pt x="89488" y="116746"/>
                    </a:lnTo>
                    <a:lnTo>
                      <a:pt x="89488" y="135301"/>
                    </a:lnTo>
                    <a:lnTo>
                      <a:pt x="0" y="135301"/>
                    </a:lnTo>
                    <a:lnTo>
                      <a:pt x="0" y="7"/>
                    </a:lnTo>
                    <a:lnTo>
                      <a:pt x="88906" y="7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Рисунок 9">
                <a:extLst>
                  <a:ext uri="{FF2B5EF4-FFF2-40B4-BE49-F238E27FC236}">
                    <a16:creationId xmlns:a16="http://schemas.microsoft.com/office/drawing/2014/main" id="{FC75B7B3-9E7A-423D-8A03-DCD0635AC344}"/>
                  </a:ext>
                </a:extLst>
              </p:cNvPr>
              <p:cNvSpPr/>
              <p:nvPr/>
            </p:nvSpPr>
            <p:spPr>
              <a:xfrm>
                <a:off x="3548544" y="2235356"/>
                <a:ext cx="108232" cy="135293"/>
              </a:xfrm>
              <a:custGeom>
                <a:avLst/>
                <a:gdLst>
                  <a:gd name="connsiteX0" fmla="*/ 0 w 108232"/>
                  <a:gd name="connsiteY0" fmla="*/ 0 h 135293"/>
                  <a:gd name="connsiteX1" fmla="*/ 59144 w 108232"/>
                  <a:gd name="connsiteY1" fmla="*/ 0 h 135293"/>
                  <a:gd name="connsiteX2" fmla="*/ 94901 w 108232"/>
                  <a:gd name="connsiteY2" fmla="*/ 11497 h 135293"/>
                  <a:gd name="connsiteX3" fmla="*/ 108232 w 108232"/>
                  <a:gd name="connsiteY3" fmla="*/ 43296 h 135293"/>
                  <a:gd name="connsiteX4" fmla="*/ 94901 w 108232"/>
                  <a:gd name="connsiteY4" fmla="*/ 74993 h 135293"/>
                  <a:gd name="connsiteX5" fmla="*/ 59144 w 108232"/>
                  <a:gd name="connsiteY5" fmla="*/ 86395 h 135293"/>
                  <a:gd name="connsiteX6" fmla="*/ 20877 w 108232"/>
                  <a:gd name="connsiteY6" fmla="*/ 86395 h 135293"/>
                  <a:gd name="connsiteX7" fmla="*/ 20877 w 108232"/>
                  <a:gd name="connsiteY7" fmla="*/ 135294 h 135293"/>
                  <a:gd name="connsiteX8" fmla="*/ 7 w 108232"/>
                  <a:gd name="connsiteY8" fmla="*/ 135294 h 135293"/>
                  <a:gd name="connsiteX9" fmla="*/ 7 w 108232"/>
                  <a:gd name="connsiteY9" fmla="*/ 0 h 135293"/>
                  <a:gd name="connsiteX10" fmla="*/ 58373 w 108232"/>
                  <a:gd name="connsiteY10" fmla="*/ 67840 h 135293"/>
                  <a:gd name="connsiteX11" fmla="*/ 80115 w 108232"/>
                  <a:gd name="connsiteY11" fmla="*/ 61364 h 135293"/>
                  <a:gd name="connsiteX12" fmla="*/ 87363 w 108232"/>
                  <a:gd name="connsiteY12" fmla="*/ 43296 h 135293"/>
                  <a:gd name="connsiteX13" fmla="*/ 80115 w 108232"/>
                  <a:gd name="connsiteY13" fmla="*/ 25032 h 135293"/>
                  <a:gd name="connsiteX14" fmla="*/ 58373 w 108232"/>
                  <a:gd name="connsiteY14" fmla="*/ 18555 h 135293"/>
                  <a:gd name="connsiteX15" fmla="*/ 20877 w 108232"/>
                  <a:gd name="connsiteY15" fmla="*/ 18555 h 135293"/>
                  <a:gd name="connsiteX16" fmla="*/ 20877 w 108232"/>
                  <a:gd name="connsiteY16" fmla="*/ 67840 h 135293"/>
                  <a:gd name="connsiteX17" fmla="*/ 58373 w 108232"/>
                  <a:gd name="connsiteY17" fmla="*/ 6784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232" h="135293">
                    <a:moveTo>
                      <a:pt x="0" y="0"/>
                    </a:moveTo>
                    <a:lnTo>
                      <a:pt x="59144" y="0"/>
                    </a:lnTo>
                    <a:cubicBezTo>
                      <a:pt x="74090" y="0"/>
                      <a:pt x="86009" y="3835"/>
                      <a:pt x="94901" y="11497"/>
                    </a:cubicBezTo>
                    <a:cubicBezTo>
                      <a:pt x="103793" y="19167"/>
                      <a:pt x="108232" y="29761"/>
                      <a:pt x="108232" y="43296"/>
                    </a:cubicBezTo>
                    <a:cubicBezTo>
                      <a:pt x="108232" y="56823"/>
                      <a:pt x="103786" y="67396"/>
                      <a:pt x="94901" y="74993"/>
                    </a:cubicBezTo>
                    <a:cubicBezTo>
                      <a:pt x="86009" y="82597"/>
                      <a:pt x="74090" y="86395"/>
                      <a:pt x="59144" y="86395"/>
                    </a:cubicBezTo>
                    <a:lnTo>
                      <a:pt x="20877" y="86395"/>
                    </a:lnTo>
                    <a:lnTo>
                      <a:pt x="20877" y="135294"/>
                    </a:lnTo>
                    <a:lnTo>
                      <a:pt x="7" y="135294"/>
                    </a:lnTo>
                    <a:lnTo>
                      <a:pt x="7" y="0"/>
                    </a:lnTo>
                    <a:close/>
                    <a:moveTo>
                      <a:pt x="58373" y="67840"/>
                    </a:moveTo>
                    <a:cubicBezTo>
                      <a:pt x="68036" y="67840"/>
                      <a:pt x="75284" y="65686"/>
                      <a:pt x="80115" y="61364"/>
                    </a:cubicBezTo>
                    <a:cubicBezTo>
                      <a:pt x="84947" y="57048"/>
                      <a:pt x="87363" y="51023"/>
                      <a:pt x="87363" y="43296"/>
                    </a:cubicBezTo>
                    <a:cubicBezTo>
                      <a:pt x="87363" y="35437"/>
                      <a:pt x="84947" y="29346"/>
                      <a:pt x="80115" y="25032"/>
                    </a:cubicBezTo>
                    <a:cubicBezTo>
                      <a:pt x="75284" y="20716"/>
                      <a:pt x="68036" y="18555"/>
                      <a:pt x="58373" y="18555"/>
                    </a:cubicBezTo>
                    <a:lnTo>
                      <a:pt x="20877" y="18555"/>
                    </a:lnTo>
                    <a:lnTo>
                      <a:pt x="20877" y="67840"/>
                    </a:lnTo>
                    <a:lnTo>
                      <a:pt x="58373" y="6784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Рисунок 9">
                <a:extLst>
                  <a:ext uri="{FF2B5EF4-FFF2-40B4-BE49-F238E27FC236}">
                    <a16:creationId xmlns:a16="http://schemas.microsoft.com/office/drawing/2014/main" id="{F29C5D89-4647-42E8-9B01-1D03D3926E81}"/>
                  </a:ext>
                </a:extLst>
              </p:cNvPr>
              <p:cNvSpPr/>
              <p:nvPr/>
            </p:nvSpPr>
            <p:spPr>
              <a:xfrm>
                <a:off x="3735822" y="2235356"/>
                <a:ext cx="100700" cy="135293"/>
              </a:xfrm>
              <a:custGeom>
                <a:avLst/>
                <a:gdLst>
                  <a:gd name="connsiteX0" fmla="*/ 52573 w 100700"/>
                  <a:gd name="connsiteY0" fmla="*/ 0 h 135293"/>
                  <a:gd name="connsiteX1" fmla="*/ 83979 w 100700"/>
                  <a:gd name="connsiteY1" fmla="*/ 8790 h 135293"/>
                  <a:gd name="connsiteX2" fmla="*/ 95287 w 100700"/>
                  <a:gd name="connsiteY2" fmla="*/ 32665 h 135293"/>
                  <a:gd name="connsiteX3" fmla="*/ 89393 w 100700"/>
                  <a:gd name="connsiteY3" fmla="*/ 50929 h 135293"/>
                  <a:gd name="connsiteX4" fmla="*/ 74803 w 100700"/>
                  <a:gd name="connsiteY4" fmla="*/ 62237 h 135293"/>
                  <a:gd name="connsiteX5" fmla="*/ 100701 w 100700"/>
                  <a:gd name="connsiteY5" fmla="*/ 95476 h 135293"/>
                  <a:gd name="connsiteX6" fmla="*/ 94319 w 100700"/>
                  <a:gd name="connsiteY6" fmla="*/ 116549 h 135293"/>
                  <a:gd name="connsiteX7" fmla="*/ 77118 w 100700"/>
                  <a:gd name="connsiteY7" fmla="*/ 130462 h 135293"/>
                  <a:gd name="connsiteX8" fmla="*/ 53345 w 100700"/>
                  <a:gd name="connsiteY8" fmla="*/ 135294 h 135293"/>
                  <a:gd name="connsiteX9" fmla="*/ 0 w 100700"/>
                  <a:gd name="connsiteY9" fmla="*/ 135294 h 135293"/>
                  <a:gd name="connsiteX10" fmla="*/ 0 w 100700"/>
                  <a:gd name="connsiteY10" fmla="*/ 0 h 135293"/>
                  <a:gd name="connsiteX11" fmla="*/ 52573 w 100700"/>
                  <a:gd name="connsiteY11" fmla="*/ 0 h 135293"/>
                  <a:gd name="connsiteX12" fmla="*/ 51024 w 100700"/>
                  <a:gd name="connsiteY12" fmla="*/ 54502 h 135293"/>
                  <a:gd name="connsiteX13" fmla="*/ 74993 w 100700"/>
                  <a:gd name="connsiteY13" fmla="*/ 36332 h 135293"/>
                  <a:gd name="connsiteX14" fmla="*/ 51024 w 100700"/>
                  <a:gd name="connsiteY14" fmla="*/ 18359 h 135293"/>
                  <a:gd name="connsiteX15" fmla="*/ 20877 w 100700"/>
                  <a:gd name="connsiteY15" fmla="*/ 18359 h 135293"/>
                  <a:gd name="connsiteX16" fmla="*/ 20877 w 100700"/>
                  <a:gd name="connsiteY16" fmla="*/ 54502 h 135293"/>
                  <a:gd name="connsiteX17" fmla="*/ 51024 w 100700"/>
                  <a:gd name="connsiteY17" fmla="*/ 54502 h 135293"/>
                  <a:gd name="connsiteX18" fmla="*/ 51409 w 100700"/>
                  <a:gd name="connsiteY18" fmla="*/ 116738 h 135293"/>
                  <a:gd name="connsiteX19" fmla="*/ 72380 w 100700"/>
                  <a:gd name="connsiteY19" fmla="*/ 111128 h 135293"/>
                  <a:gd name="connsiteX20" fmla="*/ 79824 w 100700"/>
                  <a:gd name="connsiteY20" fmla="*/ 94698 h 135293"/>
                  <a:gd name="connsiteX21" fmla="*/ 72380 w 100700"/>
                  <a:gd name="connsiteY21" fmla="*/ 78362 h 135293"/>
                  <a:gd name="connsiteX22" fmla="*/ 51409 w 100700"/>
                  <a:gd name="connsiteY22" fmla="*/ 72853 h 135293"/>
                  <a:gd name="connsiteX23" fmla="*/ 20869 w 100700"/>
                  <a:gd name="connsiteY23" fmla="*/ 72853 h 135293"/>
                  <a:gd name="connsiteX24" fmla="*/ 20869 w 100700"/>
                  <a:gd name="connsiteY24" fmla="*/ 116731 h 135293"/>
                  <a:gd name="connsiteX25" fmla="*/ 51409 w 100700"/>
                  <a:gd name="connsiteY25" fmla="*/ 116731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700" h="135293">
                    <a:moveTo>
                      <a:pt x="52573" y="0"/>
                    </a:moveTo>
                    <a:cubicBezTo>
                      <a:pt x="65977" y="0"/>
                      <a:pt x="76448" y="2932"/>
                      <a:pt x="83979" y="8790"/>
                    </a:cubicBezTo>
                    <a:cubicBezTo>
                      <a:pt x="91518" y="14655"/>
                      <a:pt x="95287" y="22608"/>
                      <a:pt x="95287" y="32665"/>
                    </a:cubicBezTo>
                    <a:cubicBezTo>
                      <a:pt x="95287" y="39752"/>
                      <a:pt x="93322" y="45843"/>
                      <a:pt x="89393" y="50929"/>
                    </a:cubicBezTo>
                    <a:cubicBezTo>
                      <a:pt x="85464" y="56022"/>
                      <a:pt x="80596" y="59784"/>
                      <a:pt x="74803" y="62237"/>
                    </a:cubicBezTo>
                    <a:cubicBezTo>
                      <a:pt x="92064" y="68422"/>
                      <a:pt x="100701" y="79504"/>
                      <a:pt x="100701" y="95476"/>
                    </a:cubicBezTo>
                    <a:cubicBezTo>
                      <a:pt x="100701" y="103466"/>
                      <a:pt x="98576" y="110495"/>
                      <a:pt x="94319" y="116549"/>
                    </a:cubicBezTo>
                    <a:cubicBezTo>
                      <a:pt x="90070" y="122611"/>
                      <a:pt x="84336" y="127246"/>
                      <a:pt x="77118" y="130462"/>
                    </a:cubicBezTo>
                    <a:cubicBezTo>
                      <a:pt x="69899" y="133686"/>
                      <a:pt x="61975" y="135294"/>
                      <a:pt x="53345" y="135294"/>
                    </a:cubicBezTo>
                    <a:lnTo>
                      <a:pt x="0" y="135294"/>
                    </a:lnTo>
                    <a:lnTo>
                      <a:pt x="0" y="0"/>
                    </a:lnTo>
                    <a:lnTo>
                      <a:pt x="52573" y="0"/>
                    </a:lnTo>
                    <a:close/>
                    <a:moveTo>
                      <a:pt x="51024" y="54502"/>
                    </a:moveTo>
                    <a:cubicBezTo>
                      <a:pt x="67003" y="54502"/>
                      <a:pt x="74993" y="48448"/>
                      <a:pt x="74993" y="36332"/>
                    </a:cubicBezTo>
                    <a:cubicBezTo>
                      <a:pt x="74993" y="24347"/>
                      <a:pt x="67003" y="18359"/>
                      <a:pt x="51024" y="18359"/>
                    </a:cubicBezTo>
                    <a:lnTo>
                      <a:pt x="20877" y="18359"/>
                    </a:lnTo>
                    <a:lnTo>
                      <a:pt x="20877" y="54502"/>
                    </a:lnTo>
                    <a:lnTo>
                      <a:pt x="51024" y="54502"/>
                    </a:lnTo>
                    <a:close/>
                    <a:moveTo>
                      <a:pt x="51409" y="116738"/>
                    </a:moveTo>
                    <a:cubicBezTo>
                      <a:pt x="60425" y="116738"/>
                      <a:pt x="67418" y="114868"/>
                      <a:pt x="72380" y="111128"/>
                    </a:cubicBezTo>
                    <a:cubicBezTo>
                      <a:pt x="77336" y="107395"/>
                      <a:pt x="79824" y="101916"/>
                      <a:pt x="79824" y="94698"/>
                    </a:cubicBezTo>
                    <a:cubicBezTo>
                      <a:pt x="79824" y="87487"/>
                      <a:pt x="77343" y="82036"/>
                      <a:pt x="72380" y="78362"/>
                    </a:cubicBezTo>
                    <a:cubicBezTo>
                      <a:pt x="67418" y="74687"/>
                      <a:pt x="60425" y="72853"/>
                      <a:pt x="51409" y="72853"/>
                    </a:cubicBezTo>
                    <a:lnTo>
                      <a:pt x="20869" y="72853"/>
                    </a:lnTo>
                    <a:lnTo>
                      <a:pt x="20869" y="116731"/>
                    </a:lnTo>
                    <a:lnTo>
                      <a:pt x="51409" y="116731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Рисунок 9">
                <a:extLst>
                  <a:ext uri="{FF2B5EF4-FFF2-40B4-BE49-F238E27FC236}">
                    <a16:creationId xmlns:a16="http://schemas.microsoft.com/office/drawing/2014/main" id="{ED3BFCE9-2555-439E-95D3-1725C1426F40}"/>
                  </a:ext>
                </a:extLst>
              </p:cNvPr>
              <p:cNvSpPr/>
              <p:nvPr/>
            </p:nvSpPr>
            <p:spPr>
              <a:xfrm>
                <a:off x="3915765" y="2235356"/>
                <a:ext cx="106878" cy="135293"/>
              </a:xfrm>
              <a:custGeom>
                <a:avLst/>
                <a:gdLst>
                  <a:gd name="connsiteX0" fmla="*/ 0 w 106878"/>
                  <a:gd name="connsiteY0" fmla="*/ 0 h 135293"/>
                  <a:gd name="connsiteX1" fmla="*/ 20294 w 106878"/>
                  <a:gd name="connsiteY1" fmla="*/ 0 h 135293"/>
                  <a:gd name="connsiteX2" fmla="*/ 20294 w 106878"/>
                  <a:gd name="connsiteY2" fmla="*/ 106304 h 135293"/>
                  <a:gd name="connsiteX3" fmla="*/ 26094 w 106878"/>
                  <a:gd name="connsiteY3" fmla="*/ 95673 h 135293"/>
                  <a:gd name="connsiteX4" fmla="*/ 85427 w 106878"/>
                  <a:gd name="connsiteY4" fmla="*/ 0 h 135293"/>
                  <a:gd name="connsiteX5" fmla="*/ 106879 w 106878"/>
                  <a:gd name="connsiteY5" fmla="*/ 0 h 135293"/>
                  <a:gd name="connsiteX6" fmla="*/ 106879 w 106878"/>
                  <a:gd name="connsiteY6" fmla="*/ 135294 h 135293"/>
                  <a:gd name="connsiteX7" fmla="*/ 86584 w 106878"/>
                  <a:gd name="connsiteY7" fmla="*/ 135294 h 135293"/>
                  <a:gd name="connsiteX8" fmla="*/ 86584 w 106878"/>
                  <a:gd name="connsiteY8" fmla="*/ 28604 h 135293"/>
                  <a:gd name="connsiteX9" fmla="*/ 80785 w 106878"/>
                  <a:gd name="connsiteY9" fmla="*/ 39235 h 135293"/>
                  <a:gd name="connsiteX10" fmla="*/ 21451 w 106878"/>
                  <a:gd name="connsiteY10" fmla="*/ 135294 h 135293"/>
                  <a:gd name="connsiteX11" fmla="*/ 0 w 106878"/>
                  <a:gd name="connsiteY11" fmla="*/ 135294 h 135293"/>
                  <a:gd name="connsiteX12" fmla="*/ 0 w 106878"/>
                  <a:gd name="connsiteY12" fmla="*/ 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878" h="135293">
                    <a:moveTo>
                      <a:pt x="0" y="0"/>
                    </a:moveTo>
                    <a:lnTo>
                      <a:pt x="20294" y="0"/>
                    </a:lnTo>
                    <a:lnTo>
                      <a:pt x="20294" y="106304"/>
                    </a:lnTo>
                    <a:cubicBezTo>
                      <a:pt x="21066" y="104499"/>
                      <a:pt x="23001" y="100955"/>
                      <a:pt x="26094" y="95673"/>
                    </a:cubicBezTo>
                    <a:lnTo>
                      <a:pt x="85427" y="0"/>
                    </a:lnTo>
                    <a:lnTo>
                      <a:pt x="106879" y="0"/>
                    </a:lnTo>
                    <a:lnTo>
                      <a:pt x="106879" y="135294"/>
                    </a:lnTo>
                    <a:lnTo>
                      <a:pt x="86584" y="135294"/>
                    </a:lnTo>
                    <a:lnTo>
                      <a:pt x="86584" y="28604"/>
                    </a:lnTo>
                    <a:cubicBezTo>
                      <a:pt x="85813" y="30409"/>
                      <a:pt x="83877" y="33953"/>
                      <a:pt x="80785" y="39235"/>
                    </a:cubicBezTo>
                    <a:lnTo>
                      <a:pt x="21451" y="135294"/>
                    </a:lnTo>
                    <a:lnTo>
                      <a:pt x="0" y="135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Рисунок 9">
                <a:extLst>
                  <a:ext uri="{FF2B5EF4-FFF2-40B4-BE49-F238E27FC236}">
                    <a16:creationId xmlns:a16="http://schemas.microsoft.com/office/drawing/2014/main" id="{A3093C71-B1A1-4593-831A-284268DD0883}"/>
                  </a:ext>
                </a:extLst>
              </p:cNvPr>
              <p:cNvSpPr/>
              <p:nvPr/>
            </p:nvSpPr>
            <p:spPr>
              <a:xfrm>
                <a:off x="4102286" y="2232656"/>
                <a:ext cx="126983" cy="140700"/>
              </a:xfrm>
              <a:custGeom>
                <a:avLst/>
                <a:gdLst>
                  <a:gd name="connsiteX0" fmla="*/ 102236 w 126983"/>
                  <a:gd name="connsiteY0" fmla="*/ 132871 h 140700"/>
                  <a:gd name="connsiteX1" fmla="*/ 67447 w 126983"/>
                  <a:gd name="connsiteY1" fmla="*/ 140700 h 140700"/>
                  <a:gd name="connsiteX2" fmla="*/ 32854 w 126983"/>
                  <a:gd name="connsiteY2" fmla="*/ 131714 h 140700"/>
                  <a:gd name="connsiteX3" fmla="*/ 8696 w 126983"/>
                  <a:gd name="connsiteY3" fmla="*/ 106689 h 140700"/>
                  <a:gd name="connsiteX4" fmla="*/ 0 w 126983"/>
                  <a:gd name="connsiteY4" fmla="*/ 70350 h 140700"/>
                  <a:gd name="connsiteX5" fmla="*/ 9183 w 126983"/>
                  <a:gd name="connsiteY5" fmla="*/ 34207 h 140700"/>
                  <a:gd name="connsiteX6" fmla="*/ 34018 w 126983"/>
                  <a:gd name="connsiteY6" fmla="*/ 9081 h 140700"/>
                  <a:gd name="connsiteX7" fmla="*/ 68415 w 126983"/>
                  <a:gd name="connsiteY7" fmla="*/ 0 h 140700"/>
                  <a:gd name="connsiteX8" fmla="*/ 103015 w 126983"/>
                  <a:gd name="connsiteY8" fmla="*/ 8696 h 140700"/>
                  <a:gd name="connsiteX9" fmla="*/ 125630 w 126983"/>
                  <a:gd name="connsiteY9" fmla="*/ 31893 h 140700"/>
                  <a:gd name="connsiteX10" fmla="*/ 108625 w 126983"/>
                  <a:gd name="connsiteY10" fmla="*/ 42910 h 140700"/>
                  <a:gd name="connsiteX11" fmla="*/ 91518 w 126983"/>
                  <a:gd name="connsiteY11" fmla="*/ 24937 h 140700"/>
                  <a:gd name="connsiteX12" fmla="*/ 67840 w 126983"/>
                  <a:gd name="connsiteY12" fmla="*/ 19137 h 140700"/>
                  <a:gd name="connsiteX13" fmla="*/ 44453 w 126983"/>
                  <a:gd name="connsiteY13" fmla="*/ 25614 h 140700"/>
                  <a:gd name="connsiteX14" fmla="*/ 27542 w 126983"/>
                  <a:gd name="connsiteY14" fmla="*/ 43783 h 140700"/>
                  <a:gd name="connsiteX15" fmla="*/ 21262 w 126983"/>
                  <a:gd name="connsiteY15" fmla="*/ 70357 h 140700"/>
                  <a:gd name="connsiteX16" fmla="*/ 27346 w 126983"/>
                  <a:gd name="connsiteY16" fmla="*/ 96742 h 140700"/>
                  <a:gd name="connsiteX17" fmla="*/ 44067 w 126983"/>
                  <a:gd name="connsiteY17" fmla="*/ 115007 h 140700"/>
                  <a:gd name="connsiteX18" fmla="*/ 67840 w 126983"/>
                  <a:gd name="connsiteY18" fmla="*/ 121577 h 140700"/>
                  <a:gd name="connsiteX19" fmla="*/ 91714 w 126983"/>
                  <a:gd name="connsiteY19" fmla="*/ 115778 h 140700"/>
                  <a:gd name="connsiteX20" fmla="*/ 109782 w 126983"/>
                  <a:gd name="connsiteY20" fmla="*/ 98380 h 140700"/>
                  <a:gd name="connsiteX21" fmla="*/ 126984 w 126983"/>
                  <a:gd name="connsiteY21" fmla="*/ 108429 h 140700"/>
                  <a:gd name="connsiteX22" fmla="*/ 102236 w 126983"/>
                  <a:gd name="connsiteY22" fmla="*/ 132871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983" h="140700">
                    <a:moveTo>
                      <a:pt x="102236" y="132871"/>
                    </a:moveTo>
                    <a:cubicBezTo>
                      <a:pt x="93213" y="138088"/>
                      <a:pt x="81614" y="140700"/>
                      <a:pt x="67447" y="140700"/>
                    </a:cubicBezTo>
                    <a:cubicBezTo>
                      <a:pt x="54691" y="140700"/>
                      <a:pt x="43157" y="137702"/>
                      <a:pt x="32854" y="131714"/>
                    </a:cubicBezTo>
                    <a:cubicBezTo>
                      <a:pt x="22543" y="125725"/>
                      <a:pt x="14488" y="117379"/>
                      <a:pt x="8696" y="106689"/>
                    </a:cubicBezTo>
                    <a:cubicBezTo>
                      <a:pt x="2896" y="95993"/>
                      <a:pt x="0" y="83885"/>
                      <a:pt x="0" y="70350"/>
                    </a:cubicBezTo>
                    <a:cubicBezTo>
                      <a:pt x="0" y="56954"/>
                      <a:pt x="3056" y="44904"/>
                      <a:pt x="9183" y="34207"/>
                    </a:cubicBezTo>
                    <a:cubicBezTo>
                      <a:pt x="15303" y="23511"/>
                      <a:pt x="23583" y="15143"/>
                      <a:pt x="34018" y="9081"/>
                    </a:cubicBezTo>
                    <a:cubicBezTo>
                      <a:pt x="44453" y="3027"/>
                      <a:pt x="55921" y="0"/>
                      <a:pt x="68415" y="0"/>
                    </a:cubicBezTo>
                    <a:cubicBezTo>
                      <a:pt x="81687" y="0"/>
                      <a:pt x="93220" y="2903"/>
                      <a:pt x="103015" y="8696"/>
                    </a:cubicBezTo>
                    <a:cubicBezTo>
                      <a:pt x="112809" y="14495"/>
                      <a:pt x="120348" y="22223"/>
                      <a:pt x="125630" y="31893"/>
                    </a:cubicBezTo>
                    <a:lnTo>
                      <a:pt x="108625" y="42910"/>
                    </a:lnTo>
                    <a:cubicBezTo>
                      <a:pt x="103728" y="34797"/>
                      <a:pt x="98023" y="28801"/>
                      <a:pt x="91518" y="24937"/>
                    </a:cubicBezTo>
                    <a:cubicBezTo>
                      <a:pt x="85013" y="21073"/>
                      <a:pt x="77118" y="19137"/>
                      <a:pt x="67840" y="19137"/>
                    </a:cubicBezTo>
                    <a:cubicBezTo>
                      <a:pt x="59334" y="19137"/>
                      <a:pt x="51540" y="21299"/>
                      <a:pt x="44453" y="25614"/>
                    </a:cubicBezTo>
                    <a:cubicBezTo>
                      <a:pt x="37365" y="29936"/>
                      <a:pt x="31726" y="35990"/>
                      <a:pt x="27542" y="43783"/>
                    </a:cubicBezTo>
                    <a:cubicBezTo>
                      <a:pt x="23358" y="51584"/>
                      <a:pt x="21262" y="60439"/>
                      <a:pt x="21262" y="70357"/>
                    </a:cubicBezTo>
                    <a:cubicBezTo>
                      <a:pt x="21262" y="80152"/>
                      <a:pt x="23293" y="88949"/>
                      <a:pt x="27346" y="96742"/>
                    </a:cubicBezTo>
                    <a:cubicBezTo>
                      <a:pt x="31406" y="104543"/>
                      <a:pt x="36980" y="110626"/>
                      <a:pt x="44067" y="115007"/>
                    </a:cubicBezTo>
                    <a:cubicBezTo>
                      <a:pt x="51147" y="119387"/>
                      <a:pt x="59071" y="121577"/>
                      <a:pt x="67840" y="121577"/>
                    </a:cubicBezTo>
                    <a:cubicBezTo>
                      <a:pt x="76986" y="121577"/>
                      <a:pt x="84947" y="119649"/>
                      <a:pt x="91714" y="115778"/>
                    </a:cubicBezTo>
                    <a:cubicBezTo>
                      <a:pt x="98474" y="111914"/>
                      <a:pt x="104499" y="106115"/>
                      <a:pt x="109782" y="98380"/>
                    </a:cubicBezTo>
                    <a:lnTo>
                      <a:pt x="126984" y="108429"/>
                    </a:lnTo>
                    <a:cubicBezTo>
                      <a:pt x="119496" y="119504"/>
                      <a:pt x="111252" y="127653"/>
                      <a:pt x="102236" y="132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37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3">
            <a:extLst>
              <a:ext uri="{FF2B5EF4-FFF2-40B4-BE49-F238E27FC236}">
                <a16:creationId xmlns:a16="http://schemas.microsoft.com/office/drawing/2014/main" id="{2087D5D6-B5F5-4380-8C3D-C5D58AB8D9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2733989"/>
            <a:ext cx="8559030" cy="730969"/>
          </a:xfrm>
        </p:spPr>
        <p:txBody>
          <a:bodyPr>
            <a:spAutoFit/>
          </a:bodyPr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Дополнительная второстепенная информация. </a:t>
            </a:r>
            <a:br>
              <a:rPr lang="ru-RU" dirty="0"/>
            </a:br>
            <a:r>
              <a:rPr lang="ru-RU" dirty="0"/>
              <a:t>Рекомендованный объем текста в две, три или </a:t>
            </a:r>
            <a:br>
              <a:rPr lang="ru-RU" dirty="0"/>
            </a:br>
            <a:r>
              <a:rPr lang="ru-RU" dirty="0"/>
              <a:t>четыре строки. </a:t>
            </a:r>
            <a:endParaRPr lang="en-US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C95A014-89A5-42FF-85BF-14ACA14FDFFE}"/>
              </a:ext>
            </a:extLst>
          </p:cNvPr>
          <p:cNvGrpSpPr/>
          <p:nvPr userDrawn="1"/>
        </p:nvGrpSpPr>
        <p:grpSpPr>
          <a:xfrm>
            <a:off x="11064055" y="6414769"/>
            <a:ext cx="702743" cy="221171"/>
            <a:chOff x="12550787" y="7270072"/>
            <a:chExt cx="797174" cy="250660"/>
          </a:xfrm>
        </p:grpSpPr>
        <p:sp>
          <p:nvSpPr>
            <p:cNvPr id="14" name="Рисунок 5">
              <a:extLst>
                <a:ext uri="{FF2B5EF4-FFF2-40B4-BE49-F238E27FC236}">
                  <a16:creationId xmlns:a16="http://schemas.microsoft.com/office/drawing/2014/main" id="{09E15CD2-0D2C-42A4-95DD-222F28D474FE}"/>
                </a:ext>
              </a:extLst>
            </p:cNvPr>
            <p:cNvSpPr/>
            <p:nvPr/>
          </p:nvSpPr>
          <p:spPr>
            <a:xfrm>
              <a:off x="12550787" y="7270072"/>
              <a:ext cx="193230" cy="250660"/>
            </a:xfrm>
            <a:custGeom>
              <a:avLst/>
              <a:gdLst>
                <a:gd name="connsiteX0" fmla="*/ 67865 w 193230"/>
                <a:gd name="connsiteY0" fmla="*/ 0 h 250660"/>
                <a:gd name="connsiteX1" fmla="*/ 0 w 193230"/>
                <a:gd name="connsiteY1" fmla="*/ 67937 h 250660"/>
                <a:gd name="connsiteX2" fmla="*/ 57429 w 193230"/>
                <a:gd name="connsiteY2" fmla="*/ 125294 h 250660"/>
                <a:gd name="connsiteX3" fmla="*/ 0 w 193230"/>
                <a:gd name="connsiteY3" fmla="*/ 182795 h 250660"/>
                <a:gd name="connsiteX4" fmla="*/ 67865 w 193230"/>
                <a:gd name="connsiteY4" fmla="*/ 250660 h 250660"/>
                <a:gd name="connsiteX5" fmla="*/ 193230 w 193230"/>
                <a:gd name="connsiteY5" fmla="*/ 125294 h 25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30" h="250660">
                  <a:moveTo>
                    <a:pt x="67865" y="0"/>
                  </a:moveTo>
                  <a:lnTo>
                    <a:pt x="0" y="67937"/>
                  </a:lnTo>
                  <a:lnTo>
                    <a:pt x="57429" y="125294"/>
                  </a:lnTo>
                  <a:lnTo>
                    <a:pt x="0" y="182795"/>
                  </a:lnTo>
                  <a:lnTo>
                    <a:pt x="67865" y="250660"/>
                  </a:lnTo>
                  <a:lnTo>
                    <a:pt x="193230" y="125294"/>
                  </a:lnTo>
                  <a:close/>
                </a:path>
              </a:pathLst>
            </a:custGeom>
            <a:solidFill>
              <a:srgbClr val="FF4F12"/>
            </a:solidFill>
            <a:ln w="71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 dirty="0">
                <a:latin typeface="Arial" panose="020B0604020202020204" pitchFamily="34" charset="0"/>
              </a:endParaRPr>
            </a:p>
          </p:txBody>
        </p:sp>
        <p:grpSp>
          <p:nvGrpSpPr>
            <p:cNvPr id="15" name="Рисунок 5">
              <a:extLst>
                <a:ext uri="{FF2B5EF4-FFF2-40B4-BE49-F238E27FC236}">
                  <a16:creationId xmlns:a16="http://schemas.microsoft.com/office/drawing/2014/main" id="{AA16863D-AFD0-476A-9323-5C388DE5A5E6}"/>
                </a:ext>
              </a:extLst>
            </p:cNvPr>
            <p:cNvGrpSpPr/>
            <p:nvPr/>
          </p:nvGrpSpPr>
          <p:grpSpPr>
            <a:xfrm>
              <a:off x="12792019" y="7283602"/>
              <a:ext cx="555942" cy="195389"/>
              <a:chOff x="12792019" y="7283602"/>
              <a:chExt cx="555942" cy="195389"/>
            </a:xfrm>
            <a:solidFill>
              <a:schemeClr val="bg1"/>
            </a:solidFill>
          </p:grpSpPr>
          <p:sp>
            <p:nvSpPr>
              <p:cNvPr id="16" name="Рисунок 5">
                <a:extLst>
                  <a:ext uri="{FF2B5EF4-FFF2-40B4-BE49-F238E27FC236}">
                    <a16:creationId xmlns:a16="http://schemas.microsoft.com/office/drawing/2014/main" id="{BCADA487-16C0-47B0-93EE-35452BC881BB}"/>
                  </a:ext>
                </a:extLst>
              </p:cNvPr>
              <p:cNvSpPr/>
              <p:nvPr/>
            </p:nvSpPr>
            <p:spPr>
              <a:xfrm>
                <a:off x="12792019" y="7310014"/>
                <a:ext cx="224967" cy="168905"/>
              </a:xfrm>
              <a:custGeom>
                <a:avLst/>
                <a:gdLst>
                  <a:gd name="connsiteX0" fmla="*/ 0 w 224967"/>
                  <a:gd name="connsiteY0" fmla="*/ 0 h 168905"/>
                  <a:gd name="connsiteX1" fmla="*/ 33537 w 224967"/>
                  <a:gd name="connsiteY1" fmla="*/ 0 h 168905"/>
                  <a:gd name="connsiteX2" fmla="*/ 60308 w 224967"/>
                  <a:gd name="connsiteY2" fmla="*/ 106654 h 168905"/>
                  <a:gd name="connsiteX3" fmla="*/ 64411 w 224967"/>
                  <a:gd name="connsiteY3" fmla="*/ 125006 h 168905"/>
                  <a:gd name="connsiteX4" fmla="*/ 68512 w 224967"/>
                  <a:gd name="connsiteY4" fmla="*/ 106439 h 168905"/>
                  <a:gd name="connsiteX5" fmla="*/ 96075 w 224967"/>
                  <a:gd name="connsiteY5" fmla="*/ 0 h 168905"/>
                  <a:gd name="connsiteX6" fmla="*/ 128893 w 224967"/>
                  <a:gd name="connsiteY6" fmla="*/ 0 h 168905"/>
                  <a:gd name="connsiteX7" fmla="*/ 156383 w 224967"/>
                  <a:gd name="connsiteY7" fmla="*/ 106439 h 168905"/>
                  <a:gd name="connsiteX8" fmla="*/ 160486 w 224967"/>
                  <a:gd name="connsiteY8" fmla="*/ 125006 h 168905"/>
                  <a:gd name="connsiteX9" fmla="*/ 164588 w 224967"/>
                  <a:gd name="connsiteY9" fmla="*/ 106654 h 168905"/>
                  <a:gd name="connsiteX10" fmla="*/ 191431 w 224967"/>
                  <a:gd name="connsiteY10" fmla="*/ 0 h 168905"/>
                  <a:gd name="connsiteX11" fmla="*/ 224968 w 224967"/>
                  <a:gd name="connsiteY11" fmla="*/ 0 h 168905"/>
                  <a:gd name="connsiteX12" fmla="*/ 178406 w 224967"/>
                  <a:gd name="connsiteY12" fmla="*/ 168906 h 168905"/>
                  <a:gd name="connsiteX13" fmla="*/ 144077 w 224967"/>
                  <a:gd name="connsiteY13" fmla="*/ 168906 h 168905"/>
                  <a:gd name="connsiteX14" fmla="*/ 112484 w 224967"/>
                  <a:gd name="connsiteY14" fmla="*/ 46347 h 168905"/>
                  <a:gd name="connsiteX15" fmla="*/ 80890 w 224967"/>
                  <a:gd name="connsiteY15" fmla="*/ 168906 h 168905"/>
                  <a:gd name="connsiteX16" fmla="*/ 46634 w 224967"/>
                  <a:gd name="connsiteY16" fmla="*/ 168906 h 168905"/>
                  <a:gd name="connsiteX17" fmla="*/ 0 w 224967"/>
                  <a:gd name="connsiteY17" fmla="*/ 0 h 1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967" h="168905">
                    <a:moveTo>
                      <a:pt x="0" y="0"/>
                    </a:moveTo>
                    <a:lnTo>
                      <a:pt x="33537" y="0"/>
                    </a:lnTo>
                    <a:lnTo>
                      <a:pt x="60308" y="106654"/>
                    </a:lnTo>
                    <a:cubicBezTo>
                      <a:pt x="60308" y="106654"/>
                      <a:pt x="63187" y="118961"/>
                      <a:pt x="64411" y="125006"/>
                    </a:cubicBezTo>
                    <a:cubicBezTo>
                      <a:pt x="65634" y="119033"/>
                      <a:pt x="68512" y="106439"/>
                      <a:pt x="68512" y="106439"/>
                    </a:cubicBezTo>
                    <a:lnTo>
                      <a:pt x="96075" y="0"/>
                    </a:lnTo>
                    <a:lnTo>
                      <a:pt x="128893" y="0"/>
                    </a:lnTo>
                    <a:lnTo>
                      <a:pt x="156383" y="106439"/>
                    </a:lnTo>
                    <a:cubicBezTo>
                      <a:pt x="156383" y="106439"/>
                      <a:pt x="159334" y="118961"/>
                      <a:pt x="160486" y="125006"/>
                    </a:cubicBezTo>
                    <a:cubicBezTo>
                      <a:pt x="161709" y="119033"/>
                      <a:pt x="164588" y="106654"/>
                      <a:pt x="164588" y="106654"/>
                    </a:cubicBezTo>
                    <a:lnTo>
                      <a:pt x="191431" y="0"/>
                    </a:lnTo>
                    <a:lnTo>
                      <a:pt x="224968" y="0"/>
                    </a:lnTo>
                    <a:lnTo>
                      <a:pt x="178406" y="168906"/>
                    </a:lnTo>
                    <a:lnTo>
                      <a:pt x="144077" y="168906"/>
                    </a:lnTo>
                    <a:lnTo>
                      <a:pt x="112484" y="46347"/>
                    </a:lnTo>
                    <a:lnTo>
                      <a:pt x="80890" y="168906"/>
                    </a:lnTo>
                    <a:lnTo>
                      <a:pt x="46634" y="1689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Рисунок 5">
                <a:extLst>
                  <a:ext uri="{FF2B5EF4-FFF2-40B4-BE49-F238E27FC236}">
                    <a16:creationId xmlns:a16="http://schemas.microsoft.com/office/drawing/2014/main" id="{5663EB6E-F425-4643-822B-B0F787727351}"/>
                  </a:ext>
                </a:extLst>
              </p:cNvPr>
              <p:cNvSpPr/>
              <p:nvPr/>
            </p:nvSpPr>
            <p:spPr>
              <a:xfrm>
                <a:off x="13036346" y="7359239"/>
                <a:ext cx="30405" cy="119723"/>
              </a:xfrm>
              <a:custGeom>
                <a:avLst/>
                <a:gdLst>
                  <a:gd name="connsiteX0" fmla="*/ 0 w 30405"/>
                  <a:gd name="connsiteY0" fmla="*/ 0 h 119723"/>
                  <a:gd name="connsiteX1" fmla="*/ 30406 w 30405"/>
                  <a:gd name="connsiteY1" fmla="*/ 0 h 119723"/>
                  <a:gd name="connsiteX2" fmla="*/ 30406 w 30405"/>
                  <a:gd name="connsiteY2" fmla="*/ 119724 h 119723"/>
                  <a:gd name="connsiteX3" fmla="*/ 0 w 30405"/>
                  <a:gd name="connsiteY3" fmla="*/ 119724 h 11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5" h="119723">
                    <a:moveTo>
                      <a:pt x="0" y="0"/>
                    </a:moveTo>
                    <a:lnTo>
                      <a:pt x="30406" y="0"/>
                    </a:lnTo>
                    <a:lnTo>
                      <a:pt x="30406" y="119724"/>
                    </a:lnTo>
                    <a:lnTo>
                      <a:pt x="0" y="119724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Рисунок 5">
                <a:extLst>
                  <a:ext uri="{FF2B5EF4-FFF2-40B4-BE49-F238E27FC236}">
                    <a16:creationId xmlns:a16="http://schemas.microsoft.com/office/drawing/2014/main" id="{170CBAA3-9BB9-4934-8D09-C2119CBCBB3B}"/>
                  </a:ext>
                </a:extLst>
              </p:cNvPr>
              <p:cNvSpPr/>
              <p:nvPr/>
            </p:nvSpPr>
            <p:spPr>
              <a:xfrm>
                <a:off x="13097374" y="7355856"/>
                <a:ext cx="112915" cy="123134"/>
              </a:xfrm>
              <a:custGeom>
                <a:avLst/>
                <a:gdLst>
                  <a:gd name="connsiteX0" fmla="*/ 82546 w 112915"/>
                  <a:gd name="connsiteY0" fmla="*/ 123135 h 123134"/>
                  <a:gd name="connsiteX1" fmla="*/ 82546 w 112915"/>
                  <a:gd name="connsiteY1" fmla="*/ 54047 h 123134"/>
                  <a:gd name="connsiteX2" fmla="*/ 58149 w 112915"/>
                  <a:gd name="connsiteY2" fmla="*/ 28499 h 123134"/>
                  <a:gd name="connsiteX3" fmla="*/ 30370 w 112915"/>
                  <a:gd name="connsiteY3" fmla="*/ 62251 h 123134"/>
                  <a:gd name="connsiteX4" fmla="*/ 30370 w 112915"/>
                  <a:gd name="connsiteY4" fmla="*/ 123135 h 123134"/>
                  <a:gd name="connsiteX5" fmla="*/ 0 w 112915"/>
                  <a:gd name="connsiteY5" fmla="*/ 123135 h 123134"/>
                  <a:gd name="connsiteX6" fmla="*/ 0 w 112915"/>
                  <a:gd name="connsiteY6" fmla="*/ 3383 h 123134"/>
                  <a:gd name="connsiteX7" fmla="*/ 30370 w 112915"/>
                  <a:gd name="connsiteY7" fmla="*/ 3383 h 123134"/>
                  <a:gd name="connsiteX8" fmla="*/ 30370 w 112915"/>
                  <a:gd name="connsiteY8" fmla="*/ 22670 h 123134"/>
                  <a:gd name="connsiteX9" fmla="*/ 70959 w 112915"/>
                  <a:gd name="connsiteY9" fmla="*/ 0 h 123134"/>
                  <a:gd name="connsiteX10" fmla="*/ 112915 w 112915"/>
                  <a:gd name="connsiteY10" fmla="*/ 41525 h 123134"/>
                  <a:gd name="connsiteX11" fmla="*/ 112915 w 112915"/>
                  <a:gd name="connsiteY11" fmla="*/ 123063 h 123134"/>
                  <a:gd name="connsiteX12" fmla="*/ 82546 w 112915"/>
                  <a:gd name="connsiteY12" fmla="*/ 123063 h 123134"/>
                  <a:gd name="connsiteX13" fmla="*/ 82546 w 112915"/>
                  <a:gd name="connsiteY13" fmla="*/ 123135 h 12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915" h="123134">
                    <a:moveTo>
                      <a:pt x="82546" y="123135"/>
                    </a:moveTo>
                    <a:lnTo>
                      <a:pt x="82546" y="54047"/>
                    </a:lnTo>
                    <a:cubicBezTo>
                      <a:pt x="82546" y="38358"/>
                      <a:pt x="75061" y="28499"/>
                      <a:pt x="58149" y="28499"/>
                    </a:cubicBezTo>
                    <a:cubicBezTo>
                      <a:pt x="42244" y="28499"/>
                      <a:pt x="30370" y="42244"/>
                      <a:pt x="30370" y="62251"/>
                    </a:cubicBezTo>
                    <a:lnTo>
                      <a:pt x="30370" y="123135"/>
                    </a:lnTo>
                    <a:lnTo>
                      <a:pt x="0" y="123135"/>
                    </a:lnTo>
                    <a:lnTo>
                      <a:pt x="0" y="3383"/>
                    </a:lnTo>
                    <a:lnTo>
                      <a:pt x="30370" y="3383"/>
                    </a:lnTo>
                    <a:lnTo>
                      <a:pt x="30370" y="22670"/>
                    </a:lnTo>
                    <a:cubicBezTo>
                      <a:pt x="39294" y="8924"/>
                      <a:pt x="53543" y="0"/>
                      <a:pt x="70959" y="0"/>
                    </a:cubicBezTo>
                    <a:cubicBezTo>
                      <a:pt x="96507" y="0"/>
                      <a:pt x="112915" y="16696"/>
                      <a:pt x="112915" y="41525"/>
                    </a:cubicBezTo>
                    <a:lnTo>
                      <a:pt x="112915" y="123063"/>
                    </a:lnTo>
                    <a:lnTo>
                      <a:pt x="82546" y="123063"/>
                    </a:lnTo>
                    <a:lnTo>
                      <a:pt x="82546" y="123135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Рисунок 5">
                <a:extLst>
                  <a:ext uri="{FF2B5EF4-FFF2-40B4-BE49-F238E27FC236}">
                    <a16:creationId xmlns:a16="http://schemas.microsoft.com/office/drawing/2014/main" id="{03B696DB-DD02-424B-B17A-0B0DF4EDB59D}"/>
                  </a:ext>
                </a:extLst>
              </p:cNvPr>
              <p:cNvSpPr/>
              <p:nvPr/>
            </p:nvSpPr>
            <p:spPr>
              <a:xfrm>
                <a:off x="13237637" y="7310014"/>
                <a:ext cx="110324" cy="168905"/>
              </a:xfrm>
              <a:custGeom>
                <a:avLst/>
                <a:gdLst>
                  <a:gd name="connsiteX0" fmla="*/ 0 w 110324"/>
                  <a:gd name="connsiteY0" fmla="*/ 0 h 168905"/>
                  <a:gd name="connsiteX1" fmla="*/ 30370 w 110324"/>
                  <a:gd name="connsiteY1" fmla="*/ 0 h 168905"/>
                  <a:gd name="connsiteX2" fmla="*/ 30370 w 110324"/>
                  <a:gd name="connsiteY2" fmla="*/ 85424 h 168905"/>
                  <a:gd name="connsiteX3" fmla="*/ 66856 w 110324"/>
                  <a:gd name="connsiteY3" fmla="*/ 49225 h 168905"/>
                  <a:gd name="connsiteX4" fmla="*/ 104496 w 110324"/>
                  <a:gd name="connsiteY4" fmla="*/ 49225 h 168905"/>
                  <a:gd name="connsiteX5" fmla="*/ 60811 w 110324"/>
                  <a:gd name="connsiteY5" fmla="*/ 91902 h 168905"/>
                  <a:gd name="connsiteX6" fmla="*/ 110325 w 110324"/>
                  <a:gd name="connsiteY6" fmla="*/ 168906 h 168905"/>
                  <a:gd name="connsiteX7" fmla="*/ 75277 w 110324"/>
                  <a:gd name="connsiteY7" fmla="*/ 168906 h 168905"/>
                  <a:gd name="connsiteX8" fmla="*/ 39582 w 110324"/>
                  <a:gd name="connsiteY8" fmla="*/ 112915 h 168905"/>
                  <a:gd name="connsiteX9" fmla="*/ 30442 w 110324"/>
                  <a:gd name="connsiteY9" fmla="*/ 121840 h 168905"/>
                  <a:gd name="connsiteX10" fmla="*/ 30442 w 110324"/>
                  <a:gd name="connsiteY10" fmla="*/ 168906 h 168905"/>
                  <a:gd name="connsiteX11" fmla="*/ 0 w 110324"/>
                  <a:gd name="connsiteY11" fmla="*/ 168906 h 168905"/>
                  <a:gd name="connsiteX12" fmla="*/ 0 w 110324"/>
                  <a:gd name="connsiteY12" fmla="*/ 0 h 168905"/>
                  <a:gd name="connsiteX13" fmla="*/ 0 w 110324"/>
                  <a:gd name="connsiteY13" fmla="*/ 0 h 1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24" h="168905">
                    <a:moveTo>
                      <a:pt x="0" y="0"/>
                    </a:moveTo>
                    <a:lnTo>
                      <a:pt x="30370" y="0"/>
                    </a:lnTo>
                    <a:lnTo>
                      <a:pt x="30370" y="85424"/>
                    </a:lnTo>
                    <a:lnTo>
                      <a:pt x="66856" y="49225"/>
                    </a:lnTo>
                    <a:lnTo>
                      <a:pt x="104496" y="49225"/>
                    </a:lnTo>
                    <a:lnTo>
                      <a:pt x="60811" y="91902"/>
                    </a:lnTo>
                    <a:lnTo>
                      <a:pt x="110325" y="168906"/>
                    </a:lnTo>
                    <a:lnTo>
                      <a:pt x="75277" y="168906"/>
                    </a:lnTo>
                    <a:lnTo>
                      <a:pt x="39582" y="112915"/>
                    </a:lnTo>
                    <a:lnTo>
                      <a:pt x="30442" y="121840"/>
                    </a:lnTo>
                    <a:lnTo>
                      <a:pt x="30442" y="168906"/>
                    </a:lnTo>
                    <a:lnTo>
                      <a:pt x="0" y="1689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Рисунок 5">
                <a:extLst>
                  <a:ext uri="{FF2B5EF4-FFF2-40B4-BE49-F238E27FC236}">
                    <a16:creationId xmlns:a16="http://schemas.microsoft.com/office/drawing/2014/main" id="{61B208C5-A96B-4128-B9D9-A006F0D91858}"/>
                  </a:ext>
                </a:extLst>
              </p:cNvPr>
              <p:cNvSpPr/>
              <p:nvPr/>
            </p:nvSpPr>
            <p:spPr>
              <a:xfrm>
                <a:off x="13032316" y="7283602"/>
                <a:ext cx="40013" cy="51816"/>
              </a:xfrm>
              <a:custGeom>
                <a:avLst/>
                <a:gdLst>
                  <a:gd name="connsiteX0" fmla="*/ 0 w 40013"/>
                  <a:gd name="connsiteY0" fmla="*/ 14034 h 51816"/>
                  <a:gd name="connsiteX1" fmla="*/ 11875 w 40013"/>
                  <a:gd name="connsiteY1" fmla="*/ 25908 h 51816"/>
                  <a:gd name="connsiteX2" fmla="*/ 0 w 40013"/>
                  <a:gd name="connsiteY2" fmla="*/ 37783 h 51816"/>
                  <a:gd name="connsiteX3" fmla="*/ 14033 w 40013"/>
                  <a:gd name="connsiteY3" fmla="*/ 51816 h 51816"/>
                  <a:gd name="connsiteX4" fmla="*/ 40014 w 40013"/>
                  <a:gd name="connsiteY4" fmla="*/ 25908 h 51816"/>
                  <a:gd name="connsiteX5" fmla="*/ 14033 w 40013"/>
                  <a:gd name="connsiteY5" fmla="*/ 0 h 5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13" h="51816">
                    <a:moveTo>
                      <a:pt x="0" y="14034"/>
                    </a:moveTo>
                    <a:lnTo>
                      <a:pt x="11875" y="25908"/>
                    </a:lnTo>
                    <a:lnTo>
                      <a:pt x="0" y="37783"/>
                    </a:lnTo>
                    <a:lnTo>
                      <a:pt x="14033" y="51816"/>
                    </a:lnTo>
                    <a:lnTo>
                      <a:pt x="40014" y="25908"/>
                    </a:lnTo>
                    <a:lnTo>
                      <a:pt x="14033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5A6E71-897D-4D71-870E-0535D22049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1386016"/>
            <a:ext cx="9650601" cy="769441"/>
          </a:xfrm>
        </p:spPr>
        <p:txBody>
          <a:bodyPr/>
          <a:lstStyle>
            <a:lvl1pPr>
              <a:lnSpc>
                <a:spcPts val="5994"/>
              </a:lnSpc>
              <a:defRPr sz="5994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CBDA8926-728B-4033-A751-D18CE7A121E9}"/>
              </a:ext>
            </a:extLst>
          </p:cNvPr>
          <p:cNvSpPr/>
          <p:nvPr userDrawn="1"/>
        </p:nvSpPr>
        <p:spPr>
          <a:xfrm>
            <a:off x="416336" y="1373981"/>
            <a:ext cx="432693" cy="561835"/>
          </a:xfrm>
          <a:custGeom>
            <a:avLst/>
            <a:gdLst>
              <a:gd name="connsiteX0" fmla="*/ 172434 w 490836"/>
              <a:gd name="connsiteY0" fmla="*/ 0 h 636746"/>
              <a:gd name="connsiteX1" fmla="*/ 0 w 490836"/>
              <a:gd name="connsiteY1" fmla="*/ 172434 h 636746"/>
              <a:gd name="connsiteX2" fmla="*/ 145910 w 490836"/>
              <a:gd name="connsiteY2" fmla="*/ 318344 h 636746"/>
              <a:gd name="connsiteX3" fmla="*/ 0 w 490836"/>
              <a:gd name="connsiteY3" fmla="*/ 464312 h 636746"/>
              <a:gd name="connsiteX4" fmla="*/ 172434 w 490836"/>
              <a:gd name="connsiteY4" fmla="*/ 636746 h 636746"/>
              <a:gd name="connsiteX5" fmla="*/ 490836 w 490836"/>
              <a:gd name="connsiteY5" fmla="*/ 318344 h 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836" h="636746">
                <a:moveTo>
                  <a:pt x="172434" y="0"/>
                </a:moveTo>
                <a:lnTo>
                  <a:pt x="0" y="172434"/>
                </a:lnTo>
                <a:lnTo>
                  <a:pt x="145910" y="318344"/>
                </a:lnTo>
                <a:lnTo>
                  <a:pt x="0" y="464312"/>
                </a:lnTo>
                <a:lnTo>
                  <a:pt x="172434" y="636746"/>
                </a:lnTo>
                <a:lnTo>
                  <a:pt x="490836" y="318344"/>
                </a:lnTo>
                <a:close/>
              </a:path>
            </a:pathLst>
          </a:custGeom>
          <a:solidFill>
            <a:schemeClr val="accent1"/>
          </a:solidFill>
          <a:ln w="72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87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зис / цитат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2270571-E4D2-4C97-B68B-B1368CE1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237" y="3185272"/>
            <a:ext cx="7744551" cy="439608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F83B244-5231-4C88-84A4-9B2F80F1755B}"/>
              </a:ext>
            </a:extLst>
          </p:cNvPr>
          <p:cNvGrpSpPr/>
          <p:nvPr userDrawn="1"/>
        </p:nvGrpSpPr>
        <p:grpSpPr>
          <a:xfrm>
            <a:off x="11064055" y="6414769"/>
            <a:ext cx="702743" cy="221171"/>
            <a:chOff x="12550787" y="7270072"/>
            <a:chExt cx="797174" cy="250660"/>
          </a:xfrm>
        </p:grpSpPr>
        <p:sp>
          <p:nvSpPr>
            <p:cNvPr id="11" name="Рисунок 5">
              <a:extLst>
                <a:ext uri="{FF2B5EF4-FFF2-40B4-BE49-F238E27FC236}">
                  <a16:creationId xmlns:a16="http://schemas.microsoft.com/office/drawing/2014/main" id="{10AC8751-21E9-4B1F-9D61-E5FC1058EC1B}"/>
                </a:ext>
              </a:extLst>
            </p:cNvPr>
            <p:cNvSpPr/>
            <p:nvPr/>
          </p:nvSpPr>
          <p:spPr>
            <a:xfrm>
              <a:off x="12550787" y="7270072"/>
              <a:ext cx="193230" cy="250660"/>
            </a:xfrm>
            <a:custGeom>
              <a:avLst/>
              <a:gdLst>
                <a:gd name="connsiteX0" fmla="*/ 67865 w 193230"/>
                <a:gd name="connsiteY0" fmla="*/ 0 h 250660"/>
                <a:gd name="connsiteX1" fmla="*/ 0 w 193230"/>
                <a:gd name="connsiteY1" fmla="*/ 67937 h 250660"/>
                <a:gd name="connsiteX2" fmla="*/ 57429 w 193230"/>
                <a:gd name="connsiteY2" fmla="*/ 125294 h 250660"/>
                <a:gd name="connsiteX3" fmla="*/ 0 w 193230"/>
                <a:gd name="connsiteY3" fmla="*/ 182795 h 250660"/>
                <a:gd name="connsiteX4" fmla="*/ 67865 w 193230"/>
                <a:gd name="connsiteY4" fmla="*/ 250660 h 250660"/>
                <a:gd name="connsiteX5" fmla="*/ 193230 w 193230"/>
                <a:gd name="connsiteY5" fmla="*/ 125294 h 25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30" h="250660">
                  <a:moveTo>
                    <a:pt x="67865" y="0"/>
                  </a:moveTo>
                  <a:lnTo>
                    <a:pt x="0" y="67937"/>
                  </a:lnTo>
                  <a:lnTo>
                    <a:pt x="57429" y="125294"/>
                  </a:lnTo>
                  <a:lnTo>
                    <a:pt x="0" y="182795"/>
                  </a:lnTo>
                  <a:lnTo>
                    <a:pt x="67865" y="250660"/>
                  </a:lnTo>
                  <a:lnTo>
                    <a:pt x="193230" y="125294"/>
                  </a:lnTo>
                  <a:close/>
                </a:path>
              </a:pathLst>
            </a:custGeom>
            <a:solidFill>
              <a:srgbClr val="FF4F12"/>
            </a:solidFill>
            <a:ln w="71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 dirty="0">
                <a:latin typeface="Arial" panose="020B0604020202020204" pitchFamily="34" charset="0"/>
              </a:endParaRPr>
            </a:p>
          </p:txBody>
        </p:sp>
        <p:grpSp>
          <p:nvGrpSpPr>
            <p:cNvPr id="12" name="Рисунок 5">
              <a:extLst>
                <a:ext uri="{FF2B5EF4-FFF2-40B4-BE49-F238E27FC236}">
                  <a16:creationId xmlns:a16="http://schemas.microsoft.com/office/drawing/2014/main" id="{0F14AA9E-0343-40D9-9AD2-9E93E90FD812}"/>
                </a:ext>
              </a:extLst>
            </p:cNvPr>
            <p:cNvGrpSpPr/>
            <p:nvPr/>
          </p:nvGrpSpPr>
          <p:grpSpPr>
            <a:xfrm>
              <a:off x="12792019" y="7283602"/>
              <a:ext cx="555942" cy="195389"/>
              <a:chOff x="12792019" y="7283602"/>
              <a:chExt cx="555942" cy="195389"/>
            </a:xfrm>
            <a:solidFill>
              <a:schemeClr val="bg1"/>
            </a:solidFill>
          </p:grpSpPr>
          <p:sp>
            <p:nvSpPr>
              <p:cNvPr id="13" name="Рисунок 5">
                <a:extLst>
                  <a:ext uri="{FF2B5EF4-FFF2-40B4-BE49-F238E27FC236}">
                    <a16:creationId xmlns:a16="http://schemas.microsoft.com/office/drawing/2014/main" id="{4513A0D3-D6D2-42AA-98F8-4D29001B9633}"/>
                  </a:ext>
                </a:extLst>
              </p:cNvPr>
              <p:cNvSpPr/>
              <p:nvPr/>
            </p:nvSpPr>
            <p:spPr>
              <a:xfrm>
                <a:off x="12792019" y="7310014"/>
                <a:ext cx="224967" cy="168905"/>
              </a:xfrm>
              <a:custGeom>
                <a:avLst/>
                <a:gdLst>
                  <a:gd name="connsiteX0" fmla="*/ 0 w 224967"/>
                  <a:gd name="connsiteY0" fmla="*/ 0 h 168905"/>
                  <a:gd name="connsiteX1" fmla="*/ 33537 w 224967"/>
                  <a:gd name="connsiteY1" fmla="*/ 0 h 168905"/>
                  <a:gd name="connsiteX2" fmla="*/ 60308 w 224967"/>
                  <a:gd name="connsiteY2" fmla="*/ 106654 h 168905"/>
                  <a:gd name="connsiteX3" fmla="*/ 64411 w 224967"/>
                  <a:gd name="connsiteY3" fmla="*/ 125006 h 168905"/>
                  <a:gd name="connsiteX4" fmla="*/ 68512 w 224967"/>
                  <a:gd name="connsiteY4" fmla="*/ 106439 h 168905"/>
                  <a:gd name="connsiteX5" fmla="*/ 96075 w 224967"/>
                  <a:gd name="connsiteY5" fmla="*/ 0 h 168905"/>
                  <a:gd name="connsiteX6" fmla="*/ 128893 w 224967"/>
                  <a:gd name="connsiteY6" fmla="*/ 0 h 168905"/>
                  <a:gd name="connsiteX7" fmla="*/ 156383 w 224967"/>
                  <a:gd name="connsiteY7" fmla="*/ 106439 h 168905"/>
                  <a:gd name="connsiteX8" fmla="*/ 160486 w 224967"/>
                  <a:gd name="connsiteY8" fmla="*/ 125006 h 168905"/>
                  <a:gd name="connsiteX9" fmla="*/ 164588 w 224967"/>
                  <a:gd name="connsiteY9" fmla="*/ 106654 h 168905"/>
                  <a:gd name="connsiteX10" fmla="*/ 191431 w 224967"/>
                  <a:gd name="connsiteY10" fmla="*/ 0 h 168905"/>
                  <a:gd name="connsiteX11" fmla="*/ 224968 w 224967"/>
                  <a:gd name="connsiteY11" fmla="*/ 0 h 168905"/>
                  <a:gd name="connsiteX12" fmla="*/ 178406 w 224967"/>
                  <a:gd name="connsiteY12" fmla="*/ 168906 h 168905"/>
                  <a:gd name="connsiteX13" fmla="*/ 144077 w 224967"/>
                  <a:gd name="connsiteY13" fmla="*/ 168906 h 168905"/>
                  <a:gd name="connsiteX14" fmla="*/ 112484 w 224967"/>
                  <a:gd name="connsiteY14" fmla="*/ 46347 h 168905"/>
                  <a:gd name="connsiteX15" fmla="*/ 80890 w 224967"/>
                  <a:gd name="connsiteY15" fmla="*/ 168906 h 168905"/>
                  <a:gd name="connsiteX16" fmla="*/ 46634 w 224967"/>
                  <a:gd name="connsiteY16" fmla="*/ 168906 h 168905"/>
                  <a:gd name="connsiteX17" fmla="*/ 0 w 224967"/>
                  <a:gd name="connsiteY17" fmla="*/ 0 h 1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967" h="168905">
                    <a:moveTo>
                      <a:pt x="0" y="0"/>
                    </a:moveTo>
                    <a:lnTo>
                      <a:pt x="33537" y="0"/>
                    </a:lnTo>
                    <a:lnTo>
                      <a:pt x="60308" y="106654"/>
                    </a:lnTo>
                    <a:cubicBezTo>
                      <a:pt x="60308" y="106654"/>
                      <a:pt x="63187" y="118961"/>
                      <a:pt x="64411" y="125006"/>
                    </a:cubicBezTo>
                    <a:cubicBezTo>
                      <a:pt x="65634" y="119033"/>
                      <a:pt x="68512" y="106439"/>
                      <a:pt x="68512" y="106439"/>
                    </a:cubicBezTo>
                    <a:lnTo>
                      <a:pt x="96075" y="0"/>
                    </a:lnTo>
                    <a:lnTo>
                      <a:pt x="128893" y="0"/>
                    </a:lnTo>
                    <a:lnTo>
                      <a:pt x="156383" y="106439"/>
                    </a:lnTo>
                    <a:cubicBezTo>
                      <a:pt x="156383" y="106439"/>
                      <a:pt x="159334" y="118961"/>
                      <a:pt x="160486" y="125006"/>
                    </a:cubicBezTo>
                    <a:cubicBezTo>
                      <a:pt x="161709" y="119033"/>
                      <a:pt x="164588" y="106654"/>
                      <a:pt x="164588" y="106654"/>
                    </a:cubicBezTo>
                    <a:lnTo>
                      <a:pt x="191431" y="0"/>
                    </a:lnTo>
                    <a:lnTo>
                      <a:pt x="224968" y="0"/>
                    </a:lnTo>
                    <a:lnTo>
                      <a:pt x="178406" y="168906"/>
                    </a:lnTo>
                    <a:lnTo>
                      <a:pt x="144077" y="168906"/>
                    </a:lnTo>
                    <a:lnTo>
                      <a:pt x="112484" y="46347"/>
                    </a:lnTo>
                    <a:lnTo>
                      <a:pt x="80890" y="168906"/>
                    </a:lnTo>
                    <a:lnTo>
                      <a:pt x="46634" y="1689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Рисунок 5">
                <a:extLst>
                  <a:ext uri="{FF2B5EF4-FFF2-40B4-BE49-F238E27FC236}">
                    <a16:creationId xmlns:a16="http://schemas.microsoft.com/office/drawing/2014/main" id="{62BB7E66-9F55-45C3-8E77-0FE9F764DB18}"/>
                  </a:ext>
                </a:extLst>
              </p:cNvPr>
              <p:cNvSpPr/>
              <p:nvPr/>
            </p:nvSpPr>
            <p:spPr>
              <a:xfrm>
                <a:off x="13036346" y="7359239"/>
                <a:ext cx="30405" cy="119723"/>
              </a:xfrm>
              <a:custGeom>
                <a:avLst/>
                <a:gdLst>
                  <a:gd name="connsiteX0" fmla="*/ 0 w 30405"/>
                  <a:gd name="connsiteY0" fmla="*/ 0 h 119723"/>
                  <a:gd name="connsiteX1" fmla="*/ 30406 w 30405"/>
                  <a:gd name="connsiteY1" fmla="*/ 0 h 119723"/>
                  <a:gd name="connsiteX2" fmla="*/ 30406 w 30405"/>
                  <a:gd name="connsiteY2" fmla="*/ 119724 h 119723"/>
                  <a:gd name="connsiteX3" fmla="*/ 0 w 30405"/>
                  <a:gd name="connsiteY3" fmla="*/ 119724 h 11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5" h="119723">
                    <a:moveTo>
                      <a:pt x="0" y="0"/>
                    </a:moveTo>
                    <a:lnTo>
                      <a:pt x="30406" y="0"/>
                    </a:lnTo>
                    <a:lnTo>
                      <a:pt x="30406" y="119724"/>
                    </a:lnTo>
                    <a:lnTo>
                      <a:pt x="0" y="119724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Рисунок 5">
                <a:extLst>
                  <a:ext uri="{FF2B5EF4-FFF2-40B4-BE49-F238E27FC236}">
                    <a16:creationId xmlns:a16="http://schemas.microsoft.com/office/drawing/2014/main" id="{1E185C34-3AA1-4728-B5B2-1E3477326435}"/>
                  </a:ext>
                </a:extLst>
              </p:cNvPr>
              <p:cNvSpPr/>
              <p:nvPr/>
            </p:nvSpPr>
            <p:spPr>
              <a:xfrm>
                <a:off x="13097374" y="7355856"/>
                <a:ext cx="112915" cy="123134"/>
              </a:xfrm>
              <a:custGeom>
                <a:avLst/>
                <a:gdLst>
                  <a:gd name="connsiteX0" fmla="*/ 82546 w 112915"/>
                  <a:gd name="connsiteY0" fmla="*/ 123135 h 123134"/>
                  <a:gd name="connsiteX1" fmla="*/ 82546 w 112915"/>
                  <a:gd name="connsiteY1" fmla="*/ 54047 h 123134"/>
                  <a:gd name="connsiteX2" fmla="*/ 58149 w 112915"/>
                  <a:gd name="connsiteY2" fmla="*/ 28499 h 123134"/>
                  <a:gd name="connsiteX3" fmla="*/ 30370 w 112915"/>
                  <a:gd name="connsiteY3" fmla="*/ 62251 h 123134"/>
                  <a:gd name="connsiteX4" fmla="*/ 30370 w 112915"/>
                  <a:gd name="connsiteY4" fmla="*/ 123135 h 123134"/>
                  <a:gd name="connsiteX5" fmla="*/ 0 w 112915"/>
                  <a:gd name="connsiteY5" fmla="*/ 123135 h 123134"/>
                  <a:gd name="connsiteX6" fmla="*/ 0 w 112915"/>
                  <a:gd name="connsiteY6" fmla="*/ 3383 h 123134"/>
                  <a:gd name="connsiteX7" fmla="*/ 30370 w 112915"/>
                  <a:gd name="connsiteY7" fmla="*/ 3383 h 123134"/>
                  <a:gd name="connsiteX8" fmla="*/ 30370 w 112915"/>
                  <a:gd name="connsiteY8" fmla="*/ 22670 h 123134"/>
                  <a:gd name="connsiteX9" fmla="*/ 70959 w 112915"/>
                  <a:gd name="connsiteY9" fmla="*/ 0 h 123134"/>
                  <a:gd name="connsiteX10" fmla="*/ 112915 w 112915"/>
                  <a:gd name="connsiteY10" fmla="*/ 41525 h 123134"/>
                  <a:gd name="connsiteX11" fmla="*/ 112915 w 112915"/>
                  <a:gd name="connsiteY11" fmla="*/ 123063 h 123134"/>
                  <a:gd name="connsiteX12" fmla="*/ 82546 w 112915"/>
                  <a:gd name="connsiteY12" fmla="*/ 123063 h 123134"/>
                  <a:gd name="connsiteX13" fmla="*/ 82546 w 112915"/>
                  <a:gd name="connsiteY13" fmla="*/ 123135 h 12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915" h="123134">
                    <a:moveTo>
                      <a:pt x="82546" y="123135"/>
                    </a:moveTo>
                    <a:lnTo>
                      <a:pt x="82546" y="54047"/>
                    </a:lnTo>
                    <a:cubicBezTo>
                      <a:pt x="82546" y="38358"/>
                      <a:pt x="75061" y="28499"/>
                      <a:pt x="58149" y="28499"/>
                    </a:cubicBezTo>
                    <a:cubicBezTo>
                      <a:pt x="42244" y="28499"/>
                      <a:pt x="30370" y="42244"/>
                      <a:pt x="30370" y="62251"/>
                    </a:cubicBezTo>
                    <a:lnTo>
                      <a:pt x="30370" y="123135"/>
                    </a:lnTo>
                    <a:lnTo>
                      <a:pt x="0" y="123135"/>
                    </a:lnTo>
                    <a:lnTo>
                      <a:pt x="0" y="3383"/>
                    </a:lnTo>
                    <a:lnTo>
                      <a:pt x="30370" y="3383"/>
                    </a:lnTo>
                    <a:lnTo>
                      <a:pt x="30370" y="22670"/>
                    </a:lnTo>
                    <a:cubicBezTo>
                      <a:pt x="39294" y="8924"/>
                      <a:pt x="53543" y="0"/>
                      <a:pt x="70959" y="0"/>
                    </a:cubicBezTo>
                    <a:cubicBezTo>
                      <a:pt x="96507" y="0"/>
                      <a:pt x="112915" y="16696"/>
                      <a:pt x="112915" y="41525"/>
                    </a:cubicBezTo>
                    <a:lnTo>
                      <a:pt x="112915" y="123063"/>
                    </a:lnTo>
                    <a:lnTo>
                      <a:pt x="82546" y="123063"/>
                    </a:lnTo>
                    <a:lnTo>
                      <a:pt x="82546" y="123135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Рисунок 5">
                <a:extLst>
                  <a:ext uri="{FF2B5EF4-FFF2-40B4-BE49-F238E27FC236}">
                    <a16:creationId xmlns:a16="http://schemas.microsoft.com/office/drawing/2014/main" id="{33CDD144-82D5-4CAC-A168-DED1F6580F43}"/>
                  </a:ext>
                </a:extLst>
              </p:cNvPr>
              <p:cNvSpPr/>
              <p:nvPr/>
            </p:nvSpPr>
            <p:spPr>
              <a:xfrm>
                <a:off x="13237637" y="7310014"/>
                <a:ext cx="110324" cy="168905"/>
              </a:xfrm>
              <a:custGeom>
                <a:avLst/>
                <a:gdLst>
                  <a:gd name="connsiteX0" fmla="*/ 0 w 110324"/>
                  <a:gd name="connsiteY0" fmla="*/ 0 h 168905"/>
                  <a:gd name="connsiteX1" fmla="*/ 30370 w 110324"/>
                  <a:gd name="connsiteY1" fmla="*/ 0 h 168905"/>
                  <a:gd name="connsiteX2" fmla="*/ 30370 w 110324"/>
                  <a:gd name="connsiteY2" fmla="*/ 85424 h 168905"/>
                  <a:gd name="connsiteX3" fmla="*/ 66856 w 110324"/>
                  <a:gd name="connsiteY3" fmla="*/ 49225 h 168905"/>
                  <a:gd name="connsiteX4" fmla="*/ 104496 w 110324"/>
                  <a:gd name="connsiteY4" fmla="*/ 49225 h 168905"/>
                  <a:gd name="connsiteX5" fmla="*/ 60811 w 110324"/>
                  <a:gd name="connsiteY5" fmla="*/ 91902 h 168905"/>
                  <a:gd name="connsiteX6" fmla="*/ 110325 w 110324"/>
                  <a:gd name="connsiteY6" fmla="*/ 168906 h 168905"/>
                  <a:gd name="connsiteX7" fmla="*/ 75277 w 110324"/>
                  <a:gd name="connsiteY7" fmla="*/ 168906 h 168905"/>
                  <a:gd name="connsiteX8" fmla="*/ 39582 w 110324"/>
                  <a:gd name="connsiteY8" fmla="*/ 112915 h 168905"/>
                  <a:gd name="connsiteX9" fmla="*/ 30442 w 110324"/>
                  <a:gd name="connsiteY9" fmla="*/ 121840 h 168905"/>
                  <a:gd name="connsiteX10" fmla="*/ 30442 w 110324"/>
                  <a:gd name="connsiteY10" fmla="*/ 168906 h 168905"/>
                  <a:gd name="connsiteX11" fmla="*/ 0 w 110324"/>
                  <a:gd name="connsiteY11" fmla="*/ 168906 h 168905"/>
                  <a:gd name="connsiteX12" fmla="*/ 0 w 110324"/>
                  <a:gd name="connsiteY12" fmla="*/ 0 h 168905"/>
                  <a:gd name="connsiteX13" fmla="*/ 0 w 110324"/>
                  <a:gd name="connsiteY13" fmla="*/ 0 h 1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24" h="168905">
                    <a:moveTo>
                      <a:pt x="0" y="0"/>
                    </a:moveTo>
                    <a:lnTo>
                      <a:pt x="30370" y="0"/>
                    </a:lnTo>
                    <a:lnTo>
                      <a:pt x="30370" y="85424"/>
                    </a:lnTo>
                    <a:lnTo>
                      <a:pt x="66856" y="49225"/>
                    </a:lnTo>
                    <a:lnTo>
                      <a:pt x="104496" y="49225"/>
                    </a:lnTo>
                    <a:lnTo>
                      <a:pt x="60811" y="91902"/>
                    </a:lnTo>
                    <a:lnTo>
                      <a:pt x="110325" y="168906"/>
                    </a:lnTo>
                    <a:lnTo>
                      <a:pt x="75277" y="168906"/>
                    </a:lnTo>
                    <a:lnTo>
                      <a:pt x="39582" y="112915"/>
                    </a:lnTo>
                    <a:lnTo>
                      <a:pt x="30442" y="121840"/>
                    </a:lnTo>
                    <a:lnTo>
                      <a:pt x="30442" y="168906"/>
                    </a:lnTo>
                    <a:lnTo>
                      <a:pt x="0" y="1689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Рисунок 5">
                <a:extLst>
                  <a:ext uri="{FF2B5EF4-FFF2-40B4-BE49-F238E27FC236}">
                    <a16:creationId xmlns:a16="http://schemas.microsoft.com/office/drawing/2014/main" id="{6FBC9AED-AE14-4630-9882-EDBB9BFD655F}"/>
                  </a:ext>
                </a:extLst>
              </p:cNvPr>
              <p:cNvSpPr/>
              <p:nvPr/>
            </p:nvSpPr>
            <p:spPr>
              <a:xfrm>
                <a:off x="13032316" y="7283602"/>
                <a:ext cx="40013" cy="51816"/>
              </a:xfrm>
              <a:custGeom>
                <a:avLst/>
                <a:gdLst>
                  <a:gd name="connsiteX0" fmla="*/ 0 w 40013"/>
                  <a:gd name="connsiteY0" fmla="*/ 14034 h 51816"/>
                  <a:gd name="connsiteX1" fmla="*/ 11875 w 40013"/>
                  <a:gd name="connsiteY1" fmla="*/ 25908 h 51816"/>
                  <a:gd name="connsiteX2" fmla="*/ 0 w 40013"/>
                  <a:gd name="connsiteY2" fmla="*/ 37783 h 51816"/>
                  <a:gd name="connsiteX3" fmla="*/ 14033 w 40013"/>
                  <a:gd name="connsiteY3" fmla="*/ 51816 h 51816"/>
                  <a:gd name="connsiteX4" fmla="*/ 40014 w 40013"/>
                  <a:gd name="connsiteY4" fmla="*/ 25908 h 51816"/>
                  <a:gd name="connsiteX5" fmla="*/ 14033 w 40013"/>
                  <a:gd name="connsiteY5" fmla="*/ 0 h 5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13" h="51816">
                    <a:moveTo>
                      <a:pt x="0" y="14034"/>
                    </a:moveTo>
                    <a:lnTo>
                      <a:pt x="11875" y="25908"/>
                    </a:lnTo>
                    <a:lnTo>
                      <a:pt x="0" y="37783"/>
                    </a:lnTo>
                    <a:lnTo>
                      <a:pt x="14033" y="51816"/>
                    </a:lnTo>
                    <a:lnTo>
                      <a:pt x="40014" y="25908"/>
                    </a:lnTo>
                    <a:lnTo>
                      <a:pt x="14033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1" name="Текст 6">
            <a:extLst>
              <a:ext uri="{FF2B5EF4-FFF2-40B4-BE49-F238E27FC236}">
                <a16:creationId xmlns:a16="http://schemas.microsoft.com/office/drawing/2014/main" id="{42BDAC04-8CD3-43AB-9889-E78766E67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335" y="6296933"/>
            <a:ext cx="10383912" cy="353757"/>
          </a:xfrm>
        </p:spPr>
        <p:txBody>
          <a:bodyPr anchor="b">
            <a:normAutofit/>
          </a:bodyPr>
          <a:lstStyle>
            <a:lvl1pPr marL="0" indent="0">
              <a:lnSpc>
                <a:spcPts val="1234"/>
              </a:lnSpc>
              <a:spcBef>
                <a:spcPts val="0"/>
              </a:spcBef>
              <a:buNone/>
              <a:defRPr sz="1058">
                <a:solidFill>
                  <a:srgbClr val="979799"/>
                </a:solidFill>
              </a:defRPr>
            </a:lvl1pPr>
          </a:lstStyle>
          <a:p>
            <a:pPr lvl="0"/>
            <a:r>
              <a:rPr lang="ru-RU" dirty="0"/>
              <a:t>Дополнительная юридическая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D80A248E-4134-4601-AFCE-B750DEFC3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335" y="1240484"/>
            <a:ext cx="9840920" cy="718567"/>
          </a:xfrm>
          <a:solidFill>
            <a:schemeClr val="accent1"/>
          </a:solidFill>
        </p:spPr>
        <p:txBody>
          <a:bodyPr wrap="none" lIns="72000" tIns="108000" rIns="72000">
            <a:spAutoFit/>
          </a:bodyPr>
          <a:lstStyle>
            <a:lvl1pPr marL="0" indent="0">
              <a:lnSpc>
                <a:spcPts val="4848"/>
              </a:lnSpc>
              <a:buNone/>
              <a:defRPr sz="4848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Тезис, цитата, основная мысль</a:t>
            </a:r>
            <a:endParaRPr lang="en-US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899BD15-56B8-45D9-B4E2-520B3DE3C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2078917"/>
            <a:ext cx="11347432" cy="622342"/>
          </a:xfrm>
        </p:spPr>
        <p:txBody>
          <a:bodyPr/>
          <a:lstStyle>
            <a:lvl1pPr>
              <a:lnSpc>
                <a:spcPts val="4848"/>
              </a:lnSpc>
              <a:defRPr sz="4848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46">
            <a:extLst>
              <a:ext uri="{FF2B5EF4-FFF2-40B4-BE49-F238E27FC236}">
                <a16:creationId xmlns:a16="http://schemas.microsoft.com/office/drawing/2014/main" id="{667CFCD2-7C7A-4A6E-ADCE-53AF8E6C677A}"/>
              </a:ext>
            </a:extLst>
          </p:cNvPr>
          <p:cNvGrpSpPr/>
          <p:nvPr/>
        </p:nvGrpSpPr>
        <p:grpSpPr>
          <a:xfrm>
            <a:off x="8158788" y="5661928"/>
            <a:ext cx="3617777" cy="491225"/>
            <a:chOff x="9255125" y="6416852"/>
            <a:chExt cx="4103916" cy="556722"/>
          </a:xfrm>
        </p:grpSpPr>
        <p:grpSp>
          <p:nvGrpSpPr>
            <p:cNvPr id="3" name="Рисунок 46">
              <a:extLst>
                <a:ext uri="{FF2B5EF4-FFF2-40B4-BE49-F238E27FC236}">
                  <a16:creationId xmlns:a16="http://schemas.microsoft.com/office/drawing/2014/main" id="{F81E2D4A-1907-4064-BF13-0AFF81122F6B}"/>
                </a:ext>
              </a:extLst>
            </p:cNvPr>
            <p:cNvGrpSpPr/>
            <p:nvPr/>
          </p:nvGrpSpPr>
          <p:grpSpPr>
            <a:xfrm>
              <a:off x="9255125" y="6416852"/>
              <a:ext cx="1591077" cy="556722"/>
              <a:chOff x="9255125" y="6416852"/>
              <a:chExt cx="1591077" cy="556722"/>
            </a:xfrm>
          </p:grpSpPr>
          <p:grpSp>
            <p:nvGrpSpPr>
              <p:cNvPr id="4" name="Рисунок 46">
                <a:extLst>
                  <a:ext uri="{FF2B5EF4-FFF2-40B4-BE49-F238E27FC236}">
                    <a16:creationId xmlns:a16="http://schemas.microsoft.com/office/drawing/2014/main" id="{63EA3A54-4A25-4640-9181-95402BAA0B71}"/>
                  </a:ext>
                </a:extLst>
              </p:cNvPr>
              <p:cNvGrpSpPr/>
              <p:nvPr/>
            </p:nvGrpSpPr>
            <p:grpSpPr>
              <a:xfrm>
                <a:off x="9736555" y="6443820"/>
                <a:ext cx="1109647" cy="389914"/>
                <a:chOff x="9736555" y="6443820"/>
                <a:chExt cx="1109647" cy="389914"/>
              </a:xfrm>
              <a:solidFill>
                <a:srgbClr val="FFFFFF"/>
              </a:solidFill>
            </p:grpSpPr>
            <p:sp>
              <p:nvSpPr>
                <p:cNvPr id="5" name="Полилиния: фигура 4">
                  <a:extLst>
                    <a:ext uri="{FF2B5EF4-FFF2-40B4-BE49-F238E27FC236}">
                      <a16:creationId xmlns:a16="http://schemas.microsoft.com/office/drawing/2014/main" id="{B15CFF91-008F-42C3-A223-040E3FC12F73}"/>
                    </a:ext>
                  </a:extLst>
                </p:cNvPr>
                <p:cNvSpPr/>
                <p:nvPr/>
              </p:nvSpPr>
              <p:spPr>
                <a:xfrm>
                  <a:off x="9736555" y="6496494"/>
                  <a:ext cx="449069" cy="337232"/>
                </a:xfrm>
                <a:custGeom>
                  <a:avLst/>
                  <a:gdLst>
                    <a:gd name="connsiteX0" fmla="*/ 0 w 449069"/>
                    <a:gd name="connsiteY0" fmla="*/ 0 h 337232"/>
                    <a:gd name="connsiteX1" fmla="*/ 66955 w 449069"/>
                    <a:gd name="connsiteY1" fmla="*/ 0 h 337232"/>
                    <a:gd name="connsiteX2" fmla="*/ 120427 w 449069"/>
                    <a:gd name="connsiteY2" fmla="*/ 212945 h 337232"/>
                    <a:gd name="connsiteX3" fmla="*/ 128629 w 449069"/>
                    <a:gd name="connsiteY3" fmla="*/ 249585 h 337232"/>
                    <a:gd name="connsiteX4" fmla="*/ 136832 w 449069"/>
                    <a:gd name="connsiteY4" fmla="*/ 212480 h 337232"/>
                    <a:gd name="connsiteX5" fmla="*/ 191764 w 449069"/>
                    <a:gd name="connsiteY5" fmla="*/ 8 h 337232"/>
                    <a:gd name="connsiteX6" fmla="*/ 257306 w 449069"/>
                    <a:gd name="connsiteY6" fmla="*/ 8 h 337232"/>
                    <a:gd name="connsiteX7" fmla="*/ 312238 w 449069"/>
                    <a:gd name="connsiteY7" fmla="*/ 212480 h 337232"/>
                    <a:gd name="connsiteX8" fmla="*/ 320440 w 449069"/>
                    <a:gd name="connsiteY8" fmla="*/ 249585 h 337232"/>
                    <a:gd name="connsiteX9" fmla="*/ 328643 w 449069"/>
                    <a:gd name="connsiteY9" fmla="*/ 212945 h 337232"/>
                    <a:gd name="connsiteX10" fmla="*/ 382114 w 449069"/>
                    <a:gd name="connsiteY10" fmla="*/ 0 h 337232"/>
                    <a:gd name="connsiteX11" fmla="*/ 449070 w 449069"/>
                    <a:gd name="connsiteY11" fmla="*/ 0 h 337232"/>
                    <a:gd name="connsiteX12" fmla="*/ 356085 w 449069"/>
                    <a:gd name="connsiteY12" fmla="*/ 337233 h 337232"/>
                    <a:gd name="connsiteX13" fmla="*/ 287677 w 449069"/>
                    <a:gd name="connsiteY13" fmla="*/ 337233 h 337232"/>
                    <a:gd name="connsiteX14" fmla="*/ 224590 w 449069"/>
                    <a:gd name="connsiteY14" fmla="*/ 92511 h 337232"/>
                    <a:gd name="connsiteX15" fmla="*/ 161503 w 449069"/>
                    <a:gd name="connsiteY15" fmla="*/ 337233 h 337232"/>
                    <a:gd name="connsiteX16" fmla="*/ 93087 w 449069"/>
                    <a:gd name="connsiteY16" fmla="*/ 337233 h 337232"/>
                    <a:gd name="connsiteX17" fmla="*/ 0 w 449069"/>
                    <a:gd name="connsiteY17" fmla="*/ 0 h 337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9069" h="337232">
                      <a:moveTo>
                        <a:pt x="0" y="0"/>
                      </a:moveTo>
                      <a:lnTo>
                        <a:pt x="66955" y="0"/>
                      </a:lnTo>
                      <a:lnTo>
                        <a:pt x="120427" y="212945"/>
                      </a:lnTo>
                      <a:cubicBezTo>
                        <a:pt x="120427" y="212945"/>
                        <a:pt x="126229" y="237514"/>
                        <a:pt x="128629" y="249585"/>
                      </a:cubicBezTo>
                      <a:cubicBezTo>
                        <a:pt x="131037" y="237561"/>
                        <a:pt x="136832" y="212480"/>
                        <a:pt x="136832" y="212480"/>
                      </a:cubicBezTo>
                      <a:lnTo>
                        <a:pt x="191764" y="8"/>
                      </a:lnTo>
                      <a:lnTo>
                        <a:pt x="257306" y="8"/>
                      </a:lnTo>
                      <a:lnTo>
                        <a:pt x="312238" y="212480"/>
                      </a:lnTo>
                      <a:cubicBezTo>
                        <a:pt x="312238" y="212480"/>
                        <a:pt x="318040" y="237514"/>
                        <a:pt x="320440" y="249585"/>
                      </a:cubicBezTo>
                      <a:cubicBezTo>
                        <a:pt x="322848" y="237561"/>
                        <a:pt x="328643" y="212945"/>
                        <a:pt x="328643" y="212945"/>
                      </a:cubicBezTo>
                      <a:lnTo>
                        <a:pt x="382114" y="0"/>
                      </a:lnTo>
                      <a:lnTo>
                        <a:pt x="449070" y="0"/>
                      </a:lnTo>
                      <a:lnTo>
                        <a:pt x="356085" y="337233"/>
                      </a:lnTo>
                      <a:lnTo>
                        <a:pt x="287677" y="337233"/>
                      </a:lnTo>
                      <a:lnTo>
                        <a:pt x="224590" y="92511"/>
                      </a:lnTo>
                      <a:lnTo>
                        <a:pt x="161503" y="337233"/>
                      </a:lnTo>
                      <a:lnTo>
                        <a:pt x="93087" y="3372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6" name="Полилиния: фигура 5">
                  <a:extLst>
                    <a:ext uri="{FF2B5EF4-FFF2-40B4-BE49-F238E27FC236}">
                      <a16:creationId xmlns:a16="http://schemas.microsoft.com/office/drawing/2014/main" id="{C70644BB-A0FF-4E89-90B5-6693FEB25772}"/>
                    </a:ext>
                  </a:extLst>
                </p:cNvPr>
                <p:cNvSpPr/>
                <p:nvPr/>
              </p:nvSpPr>
              <p:spPr>
                <a:xfrm>
                  <a:off x="10224301" y="6594760"/>
                  <a:ext cx="60687" cy="238966"/>
                </a:xfrm>
                <a:custGeom>
                  <a:avLst/>
                  <a:gdLst>
                    <a:gd name="connsiteX0" fmla="*/ 0 w 60687"/>
                    <a:gd name="connsiteY0" fmla="*/ 0 h 238966"/>
                    <a:gd name="connsiteX1" fmla="*/ 60687 w 60687"/>
                    <a:gd name="connsiteY1" fmla="*/ 0 h 238966"/>
                    <a:gd name="connsiteX2" fmla="*/ 60687 w 60687"/>
                    <a:gd name="connsiteY2" fmla="*/ 238967 h 238966"/>
                    <a:gd name="connsiteX3" fmla="*/ 0 w 60687"/>
                    <a:gd name="connsiteY3" fmla="*/ 238967 h 23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87" h="238966">
                      <a:moveTo>
                        <a:pt x="0" y="0"/>
                      </a:moveTo>
                      <a:lnTo>
                        <a:pt x="60687" y="0"/>
                      </a:lnTo>
                      <a:lnTo>
                        <a:pt x="60687" y="238967"/>
                      </a:lnTo>
                      <a:lnTo>
                        <a:pt x="0" y="2389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" name="Полилиния: фигура 6">
                  <a:extLst>
                    <a:ext uri="{FF2B5EF4-FFF2-40B4-BE49-F238E27FC236}">
                      <a16:creationId xmlns:a16="http://schemas.microsoft.com/office/drawing/2014/main" id="{877A8F38-D4CA-4D80-B4B8-B97DDBE46E67}"/>
                    </a:ext>
                  </a:extLst>
                </p:cNvPr>
                <p:cNvSpPr/>
                <p:nvPr/>
              </p:nvSpPr>
              <p:spPr>
                <a:xfrm>
                  <a:off x="10346046" y="6588018"/>
                  <a:ext cx="225434" cy="245716"/>
                </a:xfrm>
                <a:custGeom>
                  <a:avLst/>
                  <a:gdLst>
                    <a:gd name="connsiteX0" fmla="*/ 164756 w 225434"/>
                    <a:gd name="connsiteY0" fmla="*/ 245709 h 245716"/>
                    <a:gd name="connsiteX1" fmla="*/ 164756 w 225434"/>
                    <a:gd name="connsiteY1" fmla="*/ 107929 h 245716"/>
                    <a:gd name="connsiteX2" fmla="*/ 116092 w 225434"/>
                    <a:gd name="connsiteY2" fmla="*/ 56866 h 245716"/>
                    <a:gd name="connsiteX3" fmla="*/ 60687 w 225434"/>
                    <a:gd name="connsiteY3" fmla="*/ 124295 h 245716"/>
                    <a:gd name="connsiteX4" fmla="*/ 60687 w 225434"/>
                    <a:gd name="connsiteY4" fmla="*/ 245717 h 245716"/>
                    <a:gd name="connsiteX5" fmla="*/ 0 w 225434"/>
                    <a:gd name="connsiteY5" fmla="*/ 245717 h 245716"/>
                    <a:gd name="connsiteX6" fmla="*/ 0 w 225434"/>
                    <a:gd name="connsiteY6" fmla="*/ 6742 h 245716"/>
                    <a:gd name="connsiteX7" fmla="*/ 60687 w 225434"/>
                    <a:gd name="connsiteY7" fmla="*/ 6742 h 245716"/>
                    <a:gd name="connsiteX8" fmla="*/ 60687 w 225434"/>
                    <a:gd name="connsiteY8" fmla="*/ 45269 h 245716"/>
                    <a:gd name="connsiteX9" fmla="*/ 141600 w 225434"/>
                    <a:gd name="connsiteY9" fmla="*/ 0 h 245716"/>
                    <a:gd name="connsiteX10" fmla="*/ 225435 w 225434"/>
                    <a:gd name="connsiteY10" fmla="*/ 82848 h 245716"/>
                    <a:gd name="connsiteX11" fmla="*/ 225435 w 225434"/>
                    <a:gd name="connsiteY11" fmla="*/ 245669 h 245716"/>
                    <a:gd name="connsiteX12" fmla="*/ 164748 w 225434"/>
                    <a:gd name="connsiteY12" fmla="*/ 245669 h 245716"/>
                    <a:gd name="connsiteX13" fmla="*/ 164748 w 225434"/>
                    <a:gd name="connsiteY13" fmla="*/ 245709 h 24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5434" h="245716">
                      <a:moveTo>
                        <a:pt x="164756" y="245709"/>
                      </a:moveTo>
                      <a:lnTo>
                        <a:pt x="164756" y="107929"/>
                      </a:lnTo>
                      <a:cubicBezTo>
                        <a:pt x="164756" y="76619"/>
                        <a:pt x="149811" y="56866"/>
                        <a:pt x="116092" y="56866"/>
                      </a:cubicBezTo>
                      <a:cubicBezTo>
                        <a:pt x="84308" y="56866"/>
                        <a:pt x="60687" y="84308"/>
                        <a:pt x="60687" y="124295"/>
                      </a:cubicBezTo>
                      <a:lnTo>
                        <a:pt x="60687" y="245717"/>
                      </a:lnTo>
                      <a:lnTo>
                        <a:pt x="0" y="245717"/>
                      </a:lnTo>
                      <a:lnTo>
                        <a:pt x="0" y="6742"/>
                      </a:lnTo>
                      <a:lnTo>
                        <a:pt x="60687" y="6742"/>
                      </a:lnTo>
                      <a:lnTo>
                        <a:pt x="60687" y="45269"/>
                      </a:lnTo>
                      <a:cubicBezTo>
                        <a:pt x="78513" y="17826"/>
                        <a:pt x="106942" y="0"/>
                        <a:pt x="141600" y="0"/>
                      </a:cubicBezTo>
                      <a:cubicBezTo>
                        <a:pt x="192664" y="0"/>
                        <a:pt x="225435" y="33245"/>
                        <a:pt x="225435" y="82848"/>
                      </a:cubicBezTo>
                      <a:lnTo>
                        <a:pt x="225435" y="245669"/>
                      </a:lnTo>
                      <a:lnTo>
                        <a:pt x="164748" y="245669"/>
                      </a:lnTo>
                      <a:lnTo>
                        <a:pt x="164748" y="2457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8" name="Полилиния: фигура 7">
                  <a:extLst>
                    <a:ext uri="{FF2B5EF4-FFF2-40B4-BE49-F238E27FC236}">
                      <a16:creationId xmlns:a16="http://schemas.microsoft.com/office/drawing/2014/main" id="{38769B98-283A-4C5D-B7B9-1560657AC0FB}"/>
                    </a:ext>
                  </a:extLst>
                </p:cNvPr>
                <p:cNvSpPr/>
                <p:nvPr/>
              </p:nvSpPr>
              <p:spPr>
                <a:xfrm>
                  <a:off x="10625994" y="6496494"/>
                  <a:ext cx="220208" cy="337201"/>
                </a:xfrm>
                <a:custGeom>
                  <a:avLst/>
                  <a:gdLst>
                    <a:gd name="connsiteX0" fmla="*/ 0 w 220208"/>
                    <a:gd name="connsiteY0" fmla="*/ 0 h 337201"/>
                    <a:gd name="connsiteX1" fmla="*/ 60687 w 220208"/>
                    <a:gd name="connsiteY1" fmla="*/ 0 h 337201"/>
                    <a:gd name="connsiteX2" fmla="*/ 60687 w 220208"/>
                    <a:gd name="connsiteY2" fmla="*/ 170551 h 337201"/>
                    <a:gd name="connsiteX3" fmla="*/ 133445 w 220208"/>
                    <a:gd name="connsiteY3" fmla="*/ 98266 h 337201"/>
                    <a:gd name="connsiteX4" fmla="*/ 208603 w 220208"/>
                    <a:gd name="connsiteY4" fmla="*/ 98266 h 337201"/>
                    <a:gd name="connsiteX5" fmla="*/ 121421 w 220208"/>
                    <a:gd name="connsiteY5" fmla="*/ 183522 h 337201"/>
                    <a:gd name="connsiteX6" fmla="*/ 220208 w 220208"/>
                    <a:gd name="connsiteY6" fmla="*/ 337193 h 337201"/>
                    <a:gd name="connsiteX7" fmla="*/ 150332 w 220208"/>
                    <a:gd name="connsiteY7" fmla="*/ 337193 h 337201"/>
                    <a:gd name="connsiteX8" fmla="*/ 79034 w 220208"/>
                    <a:gd name="connsiteY8" fmla="*/ 225443 h 337201"/>
                    <a:gd name="connsiteX9" fmla="*/ 60742 w 220208"/>
                    <a:gd name="connsiteY9" fmla="*/ 243269 h 337201"/>
                    <a:gd name="connsiteX10" fmla="*/ 60742 w 220208"/>
                    <a:gd name="connsiteY10" fmla="*/ 337201 h 337201"/>
                    <a:gd name="connsiteX11" fmla="*/ 55 w 220208"/>
                    <a:gd name="connsiteY11" fmla="*/ 337201 h 337201"/>
                    <a:gd name="connsiteX12" fmla="*/ 55 w 220208"/>
                    <a:gd name="connsiteY12" fmla="*/ 0 h 337201"/>
                    <a:gd name="connsiteX13" fmla="*/ 0 w 220208"/>
                    <a:gd name="connsiteY13" fmla="*/ 0 h 33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0208" h="337201">
                      <a:moveTo>
                        <a:pt x="0" y="0"/>
                      </a:moveTo>
                      <a:lnTo>
                        <a:pt x="60687" y="0"/>
                      </a:lnTo>
                      <a:lnTo>
                        <a:pt x="60687" y="170551"/>
                      </a:lnTo>
                      <a:lnTo>
                        <a:pt x="133445" y="98266"/>
                      </a:lnTo>
                      <a:lnTo>
                        <a:pt x="208603" y="98266"/>
                      </a:lnTo>
                      <a:lnTo>
                        <a:pt x="121421" y="183522"/>
                      </a:lnTo>
                      <a:lnTo>
                        <a:pt x="220208" y="337193"/>
                      </a:lnTo>
                      <a:lnTo>
                        <a:pt x="150332" y="337193"/>
                      </a:lnTo>
                      <a:lnTo>
                        <a:pt x="79034" y="225443"/>
                      </a:lnTo>
                      <a:lnTo>
                        <a:pt x="60742" y="243269"/>
                      </a:lnTo>
                      <a:lnTo>
                        <a:pt x="60742" y="337201"/>
                      </a:lnTo>
                      <a:lnTo>
                        <a:pt x="55" y="337201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9" name="Полилиния: фигура 8">
                  <a:extLst>
                    <a:ext uri="{FF2B5EF4-FFF2-40B4-BE49-F238E27FC236}">
                      <a16:creationId xmlns:a16="http://schemas.microsoft.com/office/drawing/2014/main" id="{9BA83D85-891F-4758-AC63-E8400421C46D}"/>
                    </a:ext>
                  </a:extLst>
                </p:cNvPr>
                <p:cNvSpPr/>
                <p:nvPr/>
              </p:nvSpPr>
              <p:spPr>
                <a:xfrm>
                  <a:off x="10216240" y="6443820"/>
                  <a:ext cx="79784" cy="103452"/>
                </a:xfrm>
                <a:custGeom>
                  <a:avLst/>
                  <a:gdLst>
                    <a:gd name="connsiteX0" fmla="*/ 0 w 79784"/>
                    <a:gd name="connsiteY0" fmla="*/ 28011 h 103452"/>
                    <a:gd name="connsiteX1" fmla="*/ 23716 w 79784"/>
                    <a:gd name="connsiteY1" fmla="*/ 51726 h 103452"/>
                    <a:gd name="connsiteX2" fmla="*/ 0 w 79784"/>
                    <a:gd name="connsiteY2" fmla="*/ 75450 h 103452"/>
                    <a:gd name="connsiteX3" fmla="*/ 28058 w 79784"/>
                    <a:gd name="connsiteY3" fmla="*/ 103453 h 103452"/>
                    <a:gd name="connsiteX4" fmla="*/ 79784 w 79784"/>
                    <a:gd name="connsiteY4" fmla="*/ 51726 h 103452"/>
                    <a:gd name="connsiteX5" fmla="*/ 28058 w 79784"/>
                    <a:gd name="connsiteY5" fmla="*/ 0 h 103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784" h="103452">
                      <a:moveTo>
                        <a:pt x="0" y="28011"/>
                      </a:moveTo>
                      <a:lnTo>
                        <a:pt x="23716" y="51726"/>
                      </a:lnTo>
                      <a:lnTo>
                        <a:pt x="0" y="75450"/>
                      </a:lnTo>
                      <a:lnTo>
                        <a:pt x="28058" y="103453"/>
                      </a:lnTo>
                      <a:lnTo>
                        <a:pt x="79784" y="51726"/>
                      </a:lnTo>
                      <a:lnTo>
                        <a:pt x="280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D5C48D4A-160F-4C7C-B666-B7D3168D4E72}"/>
                  </a:ext>
                </a:extLst>
              </p:cNvPr>
              <p:cNvSpPr/>
              <p:nvPr/>
            </p:nvSpPr>
            <p:spPr>
              <a:xfrm>
                <a:off x="9255125" y="6416852"/>
                <a:ext cx="385611" cy="500243"/>
              </a:xfrm>
              <a:custGeom>
                <a:avLst/>
                <a:gdLst>
                  <a:gd name="connsiteX0" fmla="*/ 135466 w 385611"/>
                  <a:gd name="connsiteY0" fmla="*/ 0 h 500243"/>
                  <a:gd name="connsiteX1" fmla="*/ 0 w 385611"/>
                  <a:gd name="connsiteY1" fmla="*/ 135474 h 500243"/>
                  <a:gd name="connsiteX2" fmla="*/ 114632 w 385611"/>
                  <a:gd name="connsiteY2" fmla="*/ 250098 h 500243"/>
                  <a:gd name="connsiteX3" fmla="*/ 0 w 385611"/>
                  <a:gd name="connsiteY3" fmla="*/ 364777 h 500243"/>
                  <a:gd name="connsiteX4" fmla="*/ 135466 w 385611"/>
                  <a:gd name="connsiteY4" fmla="*/ 500244 h 500243"/>
                  <a:gd name="connsiteX5" fmla="*/ 385612 w 385611"/>
                  <a:gd name="connsiteY5" fmla="*/ 250098 h 50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611" h="500243">
                    <a:moveTo>
                      <a:pt x="135466" y="0"/>
                    </a:moveTo>
                    <a:lnTo>
                      <a:pt x="0" y="135474"/>
                    </a:lnTo>
                    <a:lnTo>
                      <a:pt x="114632" y="250098"/>
                    </a:lnTo>
                    <a:lnTo>
                      <a:pt x="0" y="364777"/>
                    </a:lnTo>
                    <a:lnTo>
                      <a:pt x="135466" y="500244"/>
                    </a:lnTo>
                    <a:lnTo>
                      <a:pt x="385612" y="250098"/>
                    </a:lnTo>
                    <a:close/>
                  </a:path>
                </a:pathLst>
              </a:custGeom>
              <a:solidFill>
                <a:srgbClr val="FF4F12"/>
              </a:solidFill>
              <a:ln w="78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/>
              </a:p>
            </p:txBody>
          </p:sp>
          <p:grpSp>
            <p:nvGrpSpPr>
              <p:cNvPr id="11" name="Рисунок 46">
                <a:extLst>
                  <a:ext uri="{FF2B5EF4-FFF2-40B4-BE49-F238E27FC236}">
                    <a16:creationId xmlns:a16="http://schemas.microsoft.com/office/drawing/2014/main" id="{E668A938-9C4F-4A07-8CD9-A138FDE9B28A}"/>
                  </a:ext>
                </a:extLst>
              </p:cNvPr>
              <p:cNvGrpSpPr/>
              <p:nvPr/>
            </p:nvGrpSpPr>
            <p:grpSpPr>
              <a:xfrm>
                <a:off x="9757223" y="6885500"/>
                <a:ext cx="1086002" cy="88073"/>
                <a:chOff x="9757223" y="6885500"/>
                <a:chExt cx="1086002" cy="88073"/>
              </a:xfrm>
              <a:solidFill>
                <a:srgbClr val="FFFFFF"/>
              </a:solidFill>
            </p:grpSpPr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24184306-74E2-402D-94C3-168550731C26}"/>
                    </a:ext>
                  </a:extLst>
                </p:cNvPr>
                <p:cNvSpPr/>
                <p:nvPr/>
              </p:nvSpPr>
              <p:spPr>
                <a:xfrm>
                  <a:off x="9757223" y="6886969"/>
                  <a:ext cx="54615" cy="73389"/>
                </a:xfrm>
                <a:custGeom>
                  <a:avLst/>
                  <a:gdLst>
                    <a:gd name="connsiteX0" fmla="*/ 28516 w 54615"/>
                    <a:gd name="connsiteY0" fmla="*/ 0 h 73389"/>
                    <a:gd name="connsiteX1" fmla="*/ 45553 w 54615"/>
                    <a:gd name="connsiteY1" fmla="*/ 4768 h 73389"/>
                    <a:gd name="connsiteX2" fmla="*/ 51687 w 54615"/>
                    <a:gd name="connsiteY2" fmla="*/ 17716 h 73389"/>
                    <a:gd name="connsiteX3" fmla="*/ 48490 w 54615"/>
                    <a:gd name="connsiteY3" fmla="*/ 27624 h 73389"/>
                    <a:gd name="connsiteX4" fmla="*/ 40571 w 54615"/>
                    <a:gd name="connsiteY4" fmla="*/ 33758 h 73389"/>
                    <a:gd name="connsiteX5" fmla="*/ 54616 w 54615"/>
                    <a:gd name="connsiteY5" fmla="*/ 51790 h 73389"/>
                    <a:gd name="connsiteX6" fmla="*/ 51158 w 54615"/>
                    <a:gd name="connsiteY6" fmla="*/ 63221 h 73389"/>
                    <a:gd name="connsiteX7" fmla="*/ 41826 w 54615"/>
                    <a:gd name="connsiteY7" fmla="*/ 70769 h 73389"/>
                    <a:gd name="connsiteX8" fmla="*/ 28934 w 54615"/>
                    <a:gd name="connsiteY8" fmla="*/ 73390 h 73389"/>
                    <a:gd name="connsiteX9" fmla="*/ 0 w 54615"/>
                    <a:gd name="connsiteY9" fmla="*/ 73390 h 73389"/>
                    <a:gd name="connsiteX10" fmla="*/ 0 w 54615"/>
                    <a:gd name="connsiteY10" fmla="*/ 0 h 73389"/>
                    <a:gd name="connsiteX11" fmla="*/ 28516 w 54615"/>
                    <a:gd name="connsiteY11" fmla="*/ 0 h 73389"/>
                    <a:gd name="connsiteX12" fmla="*/ 27679 w 54615"/>
                    <a:gd name="connsiteY12" fmla="*/ 29566 h 73389"/>
                    <a:gd name="connsiteX13" fmla="*/ 40682 w 54615"/>
                    <a:gd name="connsiteY13" fmla="*/ 19713 h 73389"/>
                    <a:gd name="connsiteX14" fmla="*/ 27679 w 54615"/>
                    <a:gd name="connsiteY14" fmla="*/ 9963 h 73389"/>
                    <a:gd name="connsiteX15" fmla="*/ 11321 w 54615"/>
                    <a:gd name="connsiteY15" fmla="*/ 9963 h 73389"/>
                    <a:gd name="connsiteX16" fmla="*/ 11321 w 54615"/>
                    <a:gd name="connsiteY16" fmla="*/ 29574 h 73389"/>
                    <a:gd name="connsiteX17" fmla="*/ 27679 w 54615"/>
                    <a:gd name="connsiteY17" fmla="*/ 29574 h 73389"/>
                    <a:gd name="connsiteX18" fmla="*/ 27892 w 54615"/>
                    <a:gd name="connsiteY18" fmla="*/ 63332 h 73389"/>
                    <a:gd name="connsiteX19" fmla="*/ 39269 w 54615"/>
                    <a:gd name="connsiteY19" fmla="*/ 60292 h 73389"/>
                    <a:gd name="connsiteX20" fmla="*/ 43303 w 54615"/>
                    <a:gd name="connsiteY20" fmla="*/ 51379 h 73389"/>
                    <a:gd name="connsiteX21" fmla="*/ 39269 w 54615"/>
                    <a:gd name="connsiteY21" fmla="*/ 42521 h 73389"/>
                    <a:gd name="connsiteX22" fmla="*/ 27892 w 54615"/>
                    <a:gd name="connsiteY22" fmla="*/ 39537 h 73389"/>
                    <a:gd name="connsiteX23" fmla="*/ 11329 w 54615"/>
                    <a:gd name="connsiteY23" fmla="*/ 39537 h 73389"/>
                    <a:gd name="connsiteX24" fmla="*/ 11329 w 54615"/>
                    <a:gd name="connsiteY24" fmla="*/ 63340 h 73389"/>
                    <a:gd name="connsiteX25" fmla="*/ 27892 w 54615"/>
                    <a:gd name="connsiteY25" fmla="*/ 63340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4615" h="73389">
                      <a:moveTo>
                        <a:pt x="28516" y="0"/>
                      </a:moveTo>
                      <a:cubicBezTo>
                        <a:pt x="35787" y="0"/>
                        <a:pt x="41463" y="1587"/>
                        <a:pt x="45553" y="4768"/>
                      </a:cubicBezTo>
                      <a:cubicBezTo>
                        <a:pt x="49642" y="7950"/>
                        <a:pt x="51687" y="12268"/>
                        <a:pt x="51687" y="17716"/>
                      </a:cubicBezTo>
                      <a:cubicBezTo>
                        <a:pt x="51687" y="21561"/>
                        <a:pt x="50621" y="24861"/>
                        <a:pt x="48490" y="27624"/>
                      </a:cubicBezTo>
                      <a:cubicBezTo>
                        <a:pt x="46358" y="30387"/>
                        <a:pt x="43721" y="32432"/>
                        <a:pt x="40571" y="33758"/>
                      </a:cubicBezTo>
                      <a:cubicBezTo>
                        <a:pt x="49934" y="37113"/>
                        <a:pt x="54616" y="43121"/>
                        <a:pt x="54616" y="51790"/>
                      </a:cubicBezTo>
                      <a:cubicBezTo>
                        <a:pt x="54616" y="56124"/>
                        <a:pt x="53463" y="59937"/>
                        <a:pt x="51158" y="63221"/>
                      </a:cubicBezTo>
                      <a:cubicBezTo>
                        <a:pt x="48853" y="66505"/>
                        <a:pt x="45742" y="69024"/>
                        <a:pt x="41826" y="70769"/>
                      </a:cubicBezTo>
                      <a:cubicBezTo>
                        <a:pt x="37911" y="72513"/>
                        <a:pt x="33616" y="73390"/>
                        <a:pt x="28934" y="73390"/>
                      </a:cubicBezTo>
                      <a:lnTo>
                        <a:pt x="0" y="73390"/>
                      </a:lnTo>
                      <a:lnTo>
                        <a:pt x="0" y="0"/>
                      </a:lnTo>
                      <a:lnTo>
                        <a:pt x="28516" y="0"/>
                      </a:lnTo>
                      <a:close/>
                      <a:moveTo>
                        <a:pt x="27679" y="29566"/>
                      </a:moveTo>
                      <a:cubicBezTo>
                        <a:pt x="36347" y="29566"/>
                        <a:pt x="40682" y="26282"/>
                        <a:pt x="40682" y="19713"/>
                      </a:cubicBezTo>
                      <a:cubicBezTo>
                        <a:pt x="40682" y="13216"/>
                        <a:pt x="36347" y="9963"/>
                        <a:pt x="27679" y="9963"/>
                      </a:cubicBezTo>
                      <a:lnTo>
                        <a:pt x="11321" y="9963"/>
                      </a:lnTo>
                      <a:lnTo>
                        <a:pt x="11321" y="29574"/>
                      </a:lnTo>
                      <a:lnTo>
                        <a:pt x="27679" y="29574"/>
                      </a:lnTo>
                      <a:close/>
                      <a:moveTo>
                        <a:pt x="27892" y="63332"/>
                      </a:moveTo>
                      <a:cubicBezTo>
                        <a:pt x="32787" y="63332"/>
                        <a:pt x="36576" y="62321"/>
                        <a:pt x="39269" y="60292"/>
                      </a:cubicBezTo>
                      <a:cubicBezTo>
                        <a:pt x="41961" y="58263"/>
                        <a:pt x="43303" y="55295"/>
                        <a:pt x="43303" y="51379"/>
                      </a:cubicBezTo>
                      <a:cubicBezTo>
                        <a:pt x="43303" y="47463"/>
                        <a:pt x="41953" y="44511"/>
                        <a:pt x="39269" y="42521"/>
                      </a:cubicBezTo>
                      <a:cubicBezTo>
                        <a:pt x="36576" y="40532"/>
                        <a:pt x="32787" y="39537"/>
                        <a:pt x="27892" y="39537"/>
                      </a:cubicBezTo>
                      <a:lnTo>
                        <a:pt x="11329" y="39537"/>
                      </a:lnTo>
                      <a:lnTo>
                        <a:pt x="11329" y="63340"/>
                      </a:lnTo>
                      <a:lnTo>
                        <a:pt x="27892" y="633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A2F6F8D6-4CF6-4C59-B249-3541902D3878}"/>
                    </a:ext>
                  </a:extLst>
                </p:cNvPr>
                <p:cNvSpPr/>
                <p:nvPr/>
              </p:nvSpPr>
              <p:spPr>
                <a:xfrm>
                  <a:off x="9854834" y="6886961"/>
                  <a:ext cx="57971" cy="73389"/>
                </a:xfrm>
                <a:custGeom>
                  <a:avLst/>
                  <a:gdLst>
                    <a:gd name="connsiteX0" fmla="*/ 0 w 57971"/>
                    <a:gd name="connsiteY0" fmla="*/ 8 h 73389"/>
                    <a:gd name="connsiteX1" fmla="*/ 11005 w 57971"/>
                    <a:gd name="connsiteY1" fmla="*/ 8 h 73389"/>
                    <a:gd name="connsiteX2" fmla="*/ 11005 w 57971"/>
                    <a:gd name="connsiteY2" fmla="*/ 57671 h 73389"/>
                    <a:gd name="connsiteX3" fmla="*/ 14147 w 57971"/>
                    <a:gd name="connsiteY3" fmla="*/ 51900 h 73389"/>
                    <a:gd name="connsiteX4" fmla="*/ 46334 w 57971"/>
                    <a:gd name="connsiteY4" fmla="*/ 0 h 73389"/>
                    <a:gd name="connsiteX5" fmla="*/ 57971 w 57971"/>
                    <a:gd name="connsiteY5" fmla="*/ 0 h 73389"/>
                    <a:gd name="connsiteX6" fmla="*/ 57971 w 57971"/>
                    <a:gd name="connsiteY6" fmla="*/ 73390 h 73389"/>
                    <a:gd name="connsiteX7" fmla="*/ 46966 w 57971"/>
                    <a:gd name="connsiteY7" fmla="*/ 73390 h 73389"/>
                    <a:gd name="connsiteX8" fmla="*/ 46966 w 57971"/>
                    <a:gd name="connsiteY8" fmla="*/ 15513 h 73389"/>
                    <a:gd name="connsiteX9" fmla="*/ 43824 w 57971"/>
                    <a:gd name="connsiteY9" fmla="*/ 21284 h 73389"/>
                    <a:gd name="connsiteX10" fmla="*/ 11637 w 57971"/>
                    <a:gd name="connsiteY10" fmla="*/ 73390 h 73389"/>
                    <a:gd name="connsiteX11" fmla="*/ 0 w 57971"/>
                    <a:gd name="connsiteY11" fmla="*/ 73390 h 73389"/>
                    <a:gd name="connsiteX12" fmla="*/ 0 w 57971"/>
                    <a:gd name="connsiteY12" fmla="*/ 8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971" h="73389">
                      <a:moveTo>
                        <a:pt x="0" y="8"/>
                      </a:moveTo>
                      <a:lnTo>
                        <a:pt x="11005" y="8"/>
                      </a:lnTo>
                      <a:lnTo>
                        <a:pt x="11005" y="57671"/>
                      </a:lnTo>
                      <a:cubicBezTo>
                        <a:pt x="11424" y="56692"/>
                        <a:pt x="12474" y="54774"/>
                        <a:pt x="14147" y="51900"/>
                      </a:cubicBezTo>
                      <a:lnTo>
                        <a:pt x="46334" y="0"/>
                      </a:lnTo>
                      <a:lnTo>
                        <a:pt x="57971" y="0"/>
                      </a:lnTo>
                      <a:lnTo>
                        <a:pt x="57971" y="73390"/>
                      </a:lnTo>
                      <a:lnTo>
                        <a:pt x="46966" y="73390"/>
                      </a:lnTo>
                      <a:lnTo>
                        <a:pt x="46966" y="15513"/>
                      </a:lnTo>
                      <a:cubicBezTo>
                        <a:pt x="46548" y="16492"/>
                        <a:pt x="45497" y="18418"/>
                        <a:pt x="43824" y="21284"/>
                      </a:cubicBezTo>
                      <a:lnTo>
                        <a:pt x="11637" y="73390"/>
                      </a:lnTo>
                      <a:lnTo>
                        <a:pt x="0" y="7339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ACDE72EF-41C5-4C1E-A80B-31C7E276D74F}"/>
                    </a:ext>
                  </a:extLst>
                </p:cNvPr>
                <p:cNvSpPr/>
                <p:nvPr/>
              </p:nvSpPr>
              <p:spPr>
                <a:xfrm>
                  <a:off x="9953597" y="6886969"/>
                  <a:ext cx="70879" cy="86605"/>
                </a:xfrm>
                <a:custGeom>
                  <a:avLst/>
                  <a:gdLst>
                    <a:gd name="connsiteX0" fmla="*/ 0 w 70879"/>
                    <a:gd name="connsiteY0" fmla="*/ 63016 h 86605"/>
                    <a:gd name="connsiteX1" fmla="*/ 5976 w 70879"/>
                    <a:gd name="connsiteY1" fmla="*/ 63016 h 86605"/>
                    <a:gd name="connsiteX2" fmla="*/ 10958 w 70879"/>
                    <a:gd name="connsiteY2" fmla="*/ 50013 h 86605"/>
                    <a:gd name="connsiteX3" fmla="*/ 13105 w 70879"/>
                    <a:gd name="connsiteY3" fmla="*/ 33134 h 86605"/>
                    <a:gd name="connsiteX4" fmla="*/ 14890 w 70879"/>
                    <a:gd name="connsiteY4" fmla="*/ 0 h 86605"/>
                    <a:gd name="connsiteX5" fmla="*/ 61334 w 70879"/>
                    <a:gd name="connsiteY5" fmla="*/ 0 h 86605"/>
                    <a:gd name="connsiteX6" fmla="*/ 61334 w 70879"/>
                    <a:gd name="connsiteY6" fmla="*/ 63016 h 86605"/>
                    <a:gd name="connsiteX7" fmla="*/ 70879 w 70879"/>
                    <a:gd name="connsiteY7" fmla="*/ 63016 h 86605"/>
                    <a:gd name="connsiteX8" fmla="*/ 70879 w 70879"/>
                    <a:gd name="connsiteY8" fmla="*/ 86606 h 86605"/>
                    <a:gd name="connsiteX9" fmla="*/ 60292 w 70879"/>
                    <a:gd name="connsiteY9" fmla="*/ 86606 h 86605"/>
                    <a:gd name="connsiteX10" fmla="*/ 60292 w 70879"/>
                    <a:gd name="connsiteY10" fmla="*/ 73398 h 86605"/>
                    <a:gd name="connsiteX11" fmla="*/ 10595 w 70879"/>
                    <a:gd name="connsiteY11" fmla="*/ 73398 h 86605"/>
                    <a:gd name="connsiteX12" fmla="*/ 10595 w 70879"/>
                    <a:gd name="connsiteY12" fmla="*/ 86606 h 86605"/>
                    <a:gd name="connsiteX13" fmla="*/ 8 w 70879"/>
                    <a:gd name="connsiteY13" fmla="*/ 86606 h 86605"/>
                    <a:gd name="connsiteX14" fmla="*/ 8 w 70879"/>
                    <a:gd name="connsiteY14" fmla="*/ 63016 h 86605"/>
                    <a:gd name="connsiteX15" fmla="*/ 50013 w 70879"/>
                    <a:gd name="connsiteY15" fmla="*/ 63016 h 86605"/>
                    <a:gd name="connsiteX16" fmla="*/ 50013 w 70879"/>
                    <a:gd name="connsiteY16" fmla="*/ 10066 h 86605"/>
                    <a:gd name="connsiteX17" fmla="*/ 25271 w 70879"/>
                    <a:gd name="connsiteY17" fmla="*/ 10066 h 86605"/>
                    <a:gd name="connsiteX18" fmla="*/ 24016 w 70879"/>
                    <a:gd name="connsiteY18" fmla="*/ 33340 h 86605"/>
                    <a:gd name="connsiteX19" fmla="*/ 22184 w 70879"/>
                    <a:gd name="connsiteY19" fmla="*/ 50061 h 86605"/>
                    <a:gd name="connsiteX20" fmla="*/ 17937 w 70879"/>
                    <a:gd name="connsiteY20" fmla="*/ 63008 h 86605"/>
                    <a:gd name="connsiteX21" fmla="*/ 50013 w 70879"/>
                    <a:gd name="connsiteY21" fmla="*/ 63008 h 8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879" h="86605">
                      <a:moveTo>
                        <a:pt x="0" y="63016"/>
                      </a:moveTo>
                      <a:lnTo>
                        <a:pt x="5976" y="63016"/>
                      </a:lnTo>
                      <a:cubicBezTo>
                        <a:pt x="8282" y="58682"/>
                        <a:pt x="9940" y="54348"/>
                        <a:pt x="10958" y="50013"/>
                      </a:cubicBezTo>
                      <a:cubicBezTo>
                        <a:pt x="11968" y="45679"/>
                        <a:pt x="12687" y="40050"/>
                        <a:pt x="13105" y="33134"/>
                      </a:cubicBezTo>
                      <a:lnTo>
                        <a:pt x="14890" y="0"/>
                      </a:lnTo>
                      <a:lnTo>
                        <a:pt x="61334" y="0"/>
                      </a:lnTo>
                      <a:lnTo>
                        <a:pt x="61334" y="63016"/>
                      </a:lnTo>
                      <a:lnTo>
                        <a:pt x="70879" y="63016"/>
                      </a:lnTo>
                      <a:lnTo>
                        <a:pt x="70879" y="86606"/>
                      </a:lnTo>
                      <a:lnTo>
                        <a:pt x="60292" y="86606"/>
                      </a:lnTo>
                      <a:lnTo>
                        <a:pt x="60292" y="73398"/>
                      </a:lnTo>
                      <a:lnTo>
                        <a:pt x="10595" y="73398"/>
                      </a:lnTo>
                      <a:lnTo>
                        <a:pt x="10595" y="86606"/>
                      </a:lnTo>
                      <a:lnTo>
                        <a:pt x="8" y="86606"/>
                      </a:lnTo>
                      <a:lnTo>
                        <a:pt x="8" y="63016"/>
                      </a:lnTo>
                      <a:close/>
                      <a:moveTo>
                        <a:pt x="50013" y="63016"/>
                      </a:moveTo>
                      <a:lnTo>
                        <a:pt x="50013" y="10066"/>
                      </a:lnTo>
                      <a:lnTo>
                        <a:pt x="25271" y="10066"/>
                      </a:lnTo>
                      <a:lnTo>
                        <a:pt x="24016" y="33340"/>
                      </a:lnTo>
                      <a:cubicBezTo>
                        <a:pt x="23668" y="40192"/>
                        <a:pt x="23053" y="45766"/>
                        <a:pt x="22184" y="50061"/>
                      </a:cubicBezTo>
                      <a:cubicBezTo>
                        <a:pt x="21308" y="54363"/>
                        <a:pt x="19895" y="58674"/>
                        <a:pt x="17937" y="63008"/>
                      </a:cubicBezTo>
                      <a:lnTo>
                        <a:pt x="50013" y="630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5ECE5D56-E3F5-493F-AC52-37008F980849}"/>
                    </a:ext>
                  </a:extLst>
                </p:cNvPr>
                <p:cNvSpPr/>
                <p:nvPr/>
              </p:nvSpPr>
              <p:spPr>
                <a:xfrm>
                  <a:off x="10066413" y="6886969"/>
                  <a:ext cx="48544" cy="73397"/>
                </a:xfrm>
                <a:custGeom>
                  <a:avLst/>
                  <a:gdLst>
                    <a:gd name="connsiteX0" fmla="*/ 48229 w 48544"/>
                    <a:gd name="connsiteY0" fmla="*/ 0 h 73397"/>
                    <a:gd name="connsiteX1" fmla="*/ 48229 w 48544"/>
                    <a:gd name="connsiteY1" fmla="*/ 10066 h 73397"/>
                    <a:gd name="connsiteX2" fmla="*/ 11321 w 48544"/>
                    <a:gd name="connsiteY2" fmla="*/ 10066 h 73397"/>
                    <a:gd name="connsiteX3" fmla="*/ 11321 w 48544"/>
                    <a:gd name="connsiteY3" fmla="*/ 30411 h 73397"/>
                    <a:gd name="connsiteX4" fmla="*/ 45292 w 48544"/>
                    <a:gd name="connsiteY4" fmla="*/ 30411 h 73397"/>
                    <a:gd name="connsiteX5" fmla="*/ 45292 w 48544"/>
                    <a:gd name="connsiteY5" fmla="*/ 40476 h 73397"/>
                    <a:gd name="connsiteX6" fmla="*/ 11321 w 48544"/>
                    <a:gd name="connsiteY6" fmla="*/ 40476 h 73397"/>
                    <a:gd name="connsiteX7" fmla="*/ 11321 w 48544"/>
                    <a:gd name="connsiteY7" fmla="*/ 63332 h 73397"/>
                    <a:gd name="connsiteX8" fmla="*/ 48545 w 48544"/>
                    <a:gd name="connsiteY8" fmla="*/ 63332 h 73397"/>
                    <a:gd name="connsiteX9" fmla="*/ 48545 w 48544"/>
                    <a:gd name="connsiteY9" fmla="*/ 73398 h 73397"/>
                    <a:gd name="connsiteX10" fmla="*/ 0 w 48544"/>
                    <a:gd name="connsiteY10" fmla="*/ 73398 h 73397"/>
                    <a:gd name="connsiteX11" fmla="*/ 0 w 48544"/>
                    <a:gd name="connsiteY11" fmla="*/ 8 h 73397"/>
                    <a:gd name="connsiteX12" fmla="*/ 48229 w 48544"/>
                    <a:gd name="connsiteY12" fmla="*/ 8 h 7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544" h="73397">
                      <a:moveTo>
                        <a:pt x="48229" y="0"/>
                      </a:moveTo>
                      <a:lnTo>
                        <a:pt x="48229" y="10066"/>
                      </a:lnTo>
                      <a:lnTo>
                        <a:pt x="11321" y="10066"/>
                      </a:lnTo>
                      <a:lnTo>
                        <a:pt x="11321" y="30411"/>
                      </a:lnTo>
                      <a:lnTo>
                        <a:pt x="45292" y="30411"/>
                      </a:lnTo>
                      <a:lnTo>
                        <a:pt x="45292" y="40476"/>
                      </a:lnTo>
                      <a:lnTo>
                        <a:pt x="11321" y="40476"/>
                      </a:lnTo>
                      <a:lnTo>
                        <a:pt x="11321" y="63332"/>
                      </a:lnTo>
                      <a:lnTo>
                        <a:pt x="48545" y="63332"/>
                      </a:lnTo>
                      <a:lnTo>
                        <a:pt x="48545" y="73398"/>
                      </a:lnTo>
                      <a:lnTo>
                        <a:pt x="0" y="73398"/>
                      </a:lnTo>
                      <a:lnTo>
                        <a:pt x="0" y="8"/>
                      </a:lnTo>
                      <a:lnTo>
                        <a:pt x="482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1C96CB3F-E7E2-4603-8DCB-E7AE45785999}"/>
                    </a:ext>
                  </a:extLst>
                </p:cNvPr>
                <p:cNvSpPr/>
                <p:nvPr/>
              </p:nvSpPr>
              <p:spPr>
                <a:xfrm>
                  <a:off x="10154898" y="6885500"/>
                  <a:ext cx="73405" cy="76334"/>
                </a:xfrm>
                <a:custGeom>
                  <a:avLst/>
                  <a:gdLst>
                    <a:gd name="connsiteX0" fmla="*/ 68582 w 73405"/>
                    <a:gd name="connsiteY0" fmla="*/ 57877 h 76334"/>
                    <a:gd name="connsiteX1" fmla="*/ 55421 w 73405"/>
                    <a:gd name="connsiteY1" fmla="*/ 71456 h 76334"/>
                    <a:gd name="connsiteX2" fmla="*/ 36703 w 73405"/>
                    <a:gd name="connsiteY2" fmla="*/ 76334 h 76334"/>
                    <a:gd name="connsiteX3" fmla="*/ 17984 w 73405"/>
                    <a:gd name="connsiteY3" fmla="*/ 71456 h 76334"/>
                    <a:gd name="connsiteX4" fmla="*/ 4824 w 73405"/>
                    <a:gd name="connsiteY4" fmla="*/ 57877 h 76334"/>
                    <a:gd name="connsiteX5" fmla="*/ 0 w 73405"/>
                    <a:gd name="connsiteY5" fmla="*/ 38163 h 76334"/>
                    <a:gd name="connsiteX6" fmla="*/ 4824 w 73405"/>
                    <a:gd name="connsiteY6" fmla="*/ 18450 h 76334"/>
                    <a:gd name="connsiteX7" fmla="*/ 17984 w 73405"/>
                    <a:gd name="connsiteY7" fmla="*/ 4871 h 76334"/>
                    <a:gd name="connsiteX8" fmla="*/ 36703 w 73405"/>
                    <a:gd name="connsiteY8" fmla="*/ 0 h 76334"/>
                    <a:gd name="connsiteX9" fmla="*/ 55421 w 73405"/>
                    <a:gd name="connsiteY9" fmla="*/ 4871 h 76334"/>
                    <a:gd name="connsiteX10" fmla="*/ 68582 w 73405"/>
                    <a:gd name="connsiteY10" fmla="*/ 18450 h 76334"/>
                    <a:gd name="connsiteX11" fmla="*/ 73405 w 73405"/>
                    <a:gd name="connsiteY11" fmla="*/ 38163 h 76334"/>
                    <a:gd name="connsiteX12" fmla="*/ 68582 w 73405"/>
                    <a:gd name="connsiteY12" fmla="*/ 57877 h 76334"/>
                    <a:gd name="connsiteX13" fmla="*/ 49658 w 73405"/>
                    <a:gd name="connsiteY13" fmla="*/ 62542 h 76334"/>
                    <a:gd name="connsiteX14" fmla="*/ 58619 w 73405"/>
                    <a:gd name="connsiteY14" fmla="*/ 52848 h 76334"/>
                    <a:gd name="connsiteX15" fmla="*/ 61871 w 73405"/>
                    <a:gd name="connsiteY15" fmla="*/ 38171 h 76334"/>
                    <a:gd name="connsiteX16" fmla="*/ 58619 w 73405"/>
                    <a:gd name="connsiteY16" fmla="*/ 23495 h 76334"/>
                    <a:gd name="connsiteX17" fmla="*/ 49658 w 73405"/>
                    <a:gd name="connsiteY17" fmla="*/ 13792 h 76334"/>
                    <a:gd name="connsiteX18" fmla="*/ 36711 w 73405"/>
                    <a:gd name="connsiteY18" fmla="*/ 10390 h 76334"/>
                    <a:gd name="connsiteX19" fmla="*/ 23763 w 73405"/>
                    <a:gd name="connsiteY19" fmla="*/ 13792 h 76334"/>
                    <a:gd name="connsiteX20" fmla="*/ 14803 w 73405"/>
                    <a:gd name="connsiteY20" fmla="*/ 23495 h 76334"/>
                    <a:gd name="connsiteX21" fmla="*/ 11550 w 73405"/>
                    <a:gd name="connsiteY21" fmla="*/ 38171 h 76334"/>
                    <a:gd name="connsiteX22" fmla="*/ 14803 w 73405"/>
                    <a:gd name="connsiteY22" fmla="*/ 52848 h 76334"/>
                    <a:gd name="connsiteX23" fmla="*/ 23763 w 73405"/>
                    <a:gd name="connsiteY23" fmla="*/ 62542 h 76334"/>
                    <a:gd name="connsiteX24" fmla="*/ 36711 w 73405"/>
                    <a:gd name="connsiteY24" fmla="*/ 65953 h 76334"/>
                    <a:gd name="connsiteX25" fmla="*/ 49658 w 73405"/>
                    <a:gd name="connsiteY25" fmla="*/ 62542 h 7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3405" h="76334">
                      <a:moveTo>
                        <a:pt x="68582" y="57877"/>
                      </a:moveTo>
                      <a:cubicBezTo>
                        <a:pt x="65361" y="63679"/>
                        <a:pt x="60979" y="68203"/>
                        <a:pt x="55421" y="71456"/>
                      </a:cubicBezTo>
                      <a:cubicBezTo>
                        <a:pt x="49863" y="74708"/>
                        <a:pt x="43626" y="76334"/>
                        <a:pt x="36703" y="76334"/>
                      </a:cubicBezTo>
                      <a:cubicBezTo>
                        <a:pt x="29779" y="76334"/>
                        <a:pt x="23542" y="74708"/>
                        <a:pt x="17984" y="71456"/>
                      </a:cubicBezTo>
                      <a:cubicBezTo>
                        <a:pt x="12426" y="68203"/>
                        <a:pt x="8037" y="63679"/>
                        <a:pt x="4824" y="57877"/>
                      </a:cubicBezTo>
                      <a:cubicBezTo>
                        <a:pt x="1611" y="52074"/>
                        <a:pt x="0" y="45505"/>
                        <a:pt x="0" y="38163"/>
                      </a:cubicBezTo>
                      <a:cubicBezTo>
                        <a:pt x="0" y="30821"/>
                        <a:pt x="1603" y="24253"/>
                        <a:pt x="4824" y="18450"/>
                      </a:cubicBezTo>
                      <a:cubicBezTo>
                        <a:pt x="8037" y="12647"/>
                        <a:pt x="12426" y="8124"/>
                        <a:pt x="17984" y="4871"/>
                      </a:cubicBezTo>
                      <a:cubicBezTo>
                        <a:pt x="23542" y="1618"/>
                        <a:pt x="29779" y="0"/>
                        <a:pt x="36703" y="0"/>
                      </a:cubicBezTo>
                      <a:cubicBezTo>
                        <a:pt x="43626" y="0"/>
                        <a:pt x="49863" y="1626"/>
                        <a:pt x="55421" y="4871"/>
                      </a:cubicBezTo>
                      <a:cubicBezTo>
                        <a:pt x="60979" y="8124"/>
                        <a:pt x="65361" y="12647"/>
                        <a:pt x="68582" y="18450"/>
                      </a:cubicBezTo>
                      <a:cubicBezTo>
                        <a:pt x="71795" y="24253"/>
                        <a:pt x="73405" y="30821"/>
                        <a:pt x="73405" y="38163"/>
                      </a:cubicBezTo>
                      <a:cubicBezTo>
                        <a:pt x="73405" y="45505"/>
                        <a:pt x="71795" y="52074"/>
                        <a:pt x="68582" y="57877"/>
                      </a:cubicBezTo>
                      <a:close/>
                      <a:moveTo>
                        <a:pt x="49658" y="62542"/>
                      </a:moveTo>
                      <a:cubicBezTo>
                        <a:pt x="53463" y="60277"/>
                        <a:pt x="56455" y="57040"/>
                        <a:pt x="58619" y="52848"/>
                      </a:cubicBezTo>
                      <a:cubicBezTo>
                        <a:pt x="60782" y="48655"/>
                        <a:pt x="61871" y="43761"/>
                        <a:pt x="61871" y="38171"/>
                      </a:cubicBezTo>
                      <a:cubicBezTo>
                        <a:pt x="61871" y="32582"/>
                        <a:pt x="60790" y="27687"/>
                        <a:pt x="58619" y="23495"/>
                      </a:cubicBezTo>
                      <a:cubicBezTo>
                        <a:pt x="56448" y="19303"/>
                        <a:pt x="53463" y="16066"/>
                        <a:pt x="49658" y="13792"/>
                      </a:cubicBezTo>
                      <a:cubicBezTo>
                        <a:pt x="45845" y="11526"/>
                        <a:pt x="41534" y="10390"/>
                        <a:pt x="36711" y="10390"/>
                      </a:cubicBezTo>
                      <a:cubicBezTo>
                        <a:pt x="31887" y="10390"/>
                        <a:pt x="27568" y="11526"/>
                        <a:pt x="23763" y="13792"/>
                      </a:cubicBezTo>
                      <a:cubicBezTo>
                        <a:pt x="19950" y="16066"/>
                        <a:pt x="16966" y="19295"/>
                        <a:pt x="14803" y="23495"/>
                      </a:cubicBezTo>
                      <a:cubicBezTo>
                        <a:pt x="12632" y="27687"/>
                        <a:pt x="11550" y="32582"/>
                        <a:pt x="11550" y="38171"/>
                      </a:cubicBezTo>
                      <a:cubicBezTo>
                        <a:pt x="11550" y="43769"/>
                        <a:pt x="12632" y="48655"/>
                        <a:pt x="14803" y="52848"/>
                      </a:cubicBezTo>
                      <a:cubicBezTo>
                        <a:pt x="16966" y="57040"/>
                        <a:pt x="19958" y="60277"/>
                        <a:pt x="23763" y="62542"/>
                      </a:cubicBezTo>
                      <a:cubicBezTo>
                        <a:pt x="27576" y="64816"/>
                        <a:pt x="31887" y="65953"/>
                        <a:pt x="36711" y="65953"/>
                      </a:cubicBezTo>
                      <a:cubicBezTo>
                        <a:pt x="41534" y="65953"/>
                        <a:pt x="45845" y="64816"/>
                        <a:pt x="49658" y="625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F0D212B4-B337-4345-AFAF-99AABC094E31}"/>
                    </a:ext>
                  </a:extLst>
                </p:cNvPr>
                <p:cNvSpPr/>
                <p:nvPr/>
              </p:nvSpPr>
              <p:spPr>
                <a:xfrm>
                  <a:off x="10270232" y="6885508"/>
                  <a:ext cx="68889" cy="76326"/>
                </a:xfrm>
                <a:custGeom>
                  <a:avLst/>
                  <a:gdLst>
                    <a:gd name="connsiteX0" fmla="*/ 55469 w 68889"/>
                    <a:gd name="connsiteY0" fmla="*/ 72079 h 76326"/>
                    <a:gd name="connsiteX1" fmla="*/ 36592 w 68889"/>
                    <a:gd name="connsiteY1" fmla="*/ 76327 h 76326"/>
                    <a:gd name="connsiteX2" fmla="*/ 17826 w 68889"/>
                    <a:gd name="connsiteY2" fmla="*/ 71448 h 76326"/>
                    <a:gd name="connsiteX3" fmla="*/ 4721 w 68889"/>
                    <a:gd name="connsiteY3" fmla="*/ 57869 h 76326"/>
                    <a:gd name="connsiteX4" fmla="*/ 0 w 68889"/>
                    <a:gd name="connsiteY4" fmla="*/ 38155 h 76326"/>
                    <a:gd name="connsiteX5" fmla="*/ 4982 w 68889"/>
                    <a:gd name="connsiteY5" fmla="*/ 18553 h 76326"/>
                    <a:gd name="connsiteX6" fmla="*/ 18458 w 68889"/>
                    <a:gd name="connsiteY6" fmla="*/ 4926 h 76326"/>
                    <a:gd name="connsiteX7" fmla="*/ 37121 w 68889"/>
                    <a:gd name="connsiteY7" fmla="*/ 0 h 76326"/>
                    <a:gd name="connsiteX8" fmla="*/ 55887 w 68889"/>
                    <a:gd name="connsiteY8" fmla="*/ 4721 h 76326"/>
                    <a:gd name="connsiteX9" fmla="*/ 68155 w 68889"/>
                    <a:gd name="connsiteY9" fmla="*/ 17305 h 76326"/>
                    <a:gd name="connsiteX10" fmla="*/ 58927 w 68889"/>
                    <a:gd name="connsiteY10" fmla="*/ 23282 h 76326"/>
                    <a:gd name="connsiteX11" fmla="*/ 49650 w 68889"/>
                    <a:gd name="connsiteY11" fmla="*/ 13532 h 76326"/>
                    <a:gd name="connsiteX12" fmla="*/ 36805 w 68889"/>
                    <a:gd name="connsiteY12" fmla="*/ 10390 h 76326"/>
                    <a:gd name="connsiteX13" fmla="*/ 24118 w 68889"/>
                    <a:gd name="connsiteY13" fmla="*/ 13903 h 76326"/>
                    <a:gd name="connsiteX14" fmla="*/ 14945 w 68889"/>
                    <a:gd name="connsiteY14" fmla="*/ 23755 h 76326"/>
                    <a:gd name="connsiteX15" fmla="*/ 11542 w 68889"/>
                    <a:gd name="connsiteY15" fmla="*/ 38171 h 76326"/>
                    <a:gd name="connsiteX16" fmla="*/ 14842 w 68889"/>
                    <a:gd name="connsiteY16" fmla="*/ 52484 h 76326"/>
                    <a:gd name="connsiteX17" fmla="*/ 23913 w 68889"/>
                    <a:gd name="connsiteY17" fmla="*/ 62392 h 76326"/>
                    <a:gd name="connsiteX18" fmla="*/ 36805 w 68889"/>
                    <a:gd name="connsiteY18" fmla="*/ 65961 h 76326"/>
                    <a:gd name="connsiteX19" fmla="*/ 49753 w 68889"/>
                    <a:gd name="connsiteY19" fmla="*/ 62819 h 76326"/>
                    <a:gd name="connsiteX20" fmla="*/ 59558 w 68889"/>
                    <a:gd name="connsiteY20" fmla="*/ 53384 h 76326"/>
                    <a:gd name="connsiteX21" fmla="*/ 68890 w 68889"/>
                    <a:gd name="connsiteY21" fmla="*/ 58840 h 76326"/>
                    <a:gd name="connsiteX22" fmla="*/ 55469 w 68889"/>
                    <a:gd name="connsiteY22" fmla="*/ 72079 h 7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8889" h="76326">
                      <a:moveTo>
                        <a:pt x="55469" y="72079"/>
                      </a:moveTo>
                      <a:cubicBezTo>
                        <a:pt x="50574" y="74905"/>
                        <a:pt x="44282" y="76327"/>
                        <a:pt x="36592" y="76327"/>
                      </a:cubicBezTo>
                      <a:cubicBezTo>
                        <a:pt x="29668" y="76327"/>
                        <a:pt x="23416" y="74700"/>
                        <a:pt x="17826" y="71448"/>
                      </a:cubicBezTo>
                      <a:cubicBezTo>
                        <a:pt x="12229" y="68195"/>
                        <a:pt x="7863" y="63671"/>
                        <a:pt x="4721" y="57869"/>
                      </a:cubicBezTo>
                      <a:cubicBezTo>
                        <a:pt x="1571" y="52066"/>
                        <a:pt x="0" y="45498"/>
                        <a:pt x="0" y="38155"/>
                      </a:cubicBezTo>
                      <a:cubicBezTo>
                        <a:pt x="0" y="30884"/>
                        <a:pt x="1658" y="24355"/>
                        <a:pt x="4982" y="18553"/>
                      </a:cubicBezTo>
                      <a:cubicBezTo>
                        <a:pt x="8297" y="12750"/>
                        <a:pt x="12789" y="8211"/>
                        <a:pt x="18458" y="4926"/>
                      </a:cubicBezTo>
                      <a:cubicBezTo>
                        <a:pt x="24118" y="1642"/>
                        <a:pt x="30340" y="0"/>
                        <a:pt x="37121" y="0"/>
                      </a:cubicBezTo>
                      <a:cubicBezTo>
                        <a:pt x="44321" y="0"/>
                        <a:pt x="50574" y="1571"/>
                        <a:pt x="55887" y="4721"/>
                      </a:cubicBezTo>
                      <a:cubicBezTo>
                        <a:pt x="61200" y="7871"/>
                        <a:pt x="65290" y="12063"/>
                        <a:pt x="68155" y="17305"/>
                      </a:cubicBezTo>
                      <a:lnTo>
                        <a:pt x="58927" y="23282"/>
                      </a:lnTo>
                      <a:cubicBezTo>
                        <a:pt x="56266" y="18876"/>
                        <a:pt x="53179" y="15624"/>
                        <a:pt x="49650" y="13532"/>
                      </a:cubicBezTo>
                      <a:cubicBezTo>
                        <a:pt x="46121" y="11432"/>
                        <a:pt x="41842" y="10390"/>
                        <a:pt x="36805" y="10390"/>
                      </a:cubicBezTo>
                      <a:cubicBezTo>
                        <a:pt x="32195" y="10390"/>
                        <a:pt x="27963" y="11558"/>
                        <a:pt x="24118" y="13903"/>
                      </a:cubicBezTo>
                      <a:cubicBezTo>
                        <a:pt x="20274" y="16247"/>
                        <a:pt x="17218" y="19532"/>
                        <a:pt x="14945" y="23755"/>
                      </a:cubicBezTo>
                      <a:cubicBezTo>
                        <a:pt x="12671" y="27987"/>
                        <a:pt x="11542" y="32787"/>
                        <a:pt x="11542" y="38171"/>
                      </a:cubicBezTo>
                      <a:cubicBezTo>
                        <a:pt x="11542" y="43484"/>
                        <a:pt x="12639" y="48253"/>
                        <a:pt x="14842" y="52484"/>
                      </a:cubicBezTo>
                      <a:cubicBezTo>
                        <a:pt x="17045" y="56716"/>
                        <a:pt x="20068" y="60016"/>
                        <a:pt x="23913" y="62392"/>
                      </a:cubicBezTo>
                      <a:cubicBezTo>
                        <a:pt x="27758" y="64769"/>
                        <a:pt x="32053" y="65961"/>
                        <a:pt x="36805" y="65961"/>
                      </a:cubicBezTo>
                      <a:cubicBezTo>
                        <a:pt x="41771" y="65961"/>
                        <a:pt x="46082" y="64911"/>
                        <a:pt x="49753" y="62819"/>
                      </a:cubicBezTo>
                      <a:cubicBezTo>
                        <a:pt x="53424" y="60719"/>
                        <a:pt x="56684" y="57576"/>
                        <a:pt x="59558" y="53384"/>
                      </a:cubicBezTo>
                      <a:lnTo>
                        <a:pt x="68890" y="58840"/>
                      </a:lnTo>
                      <a:cubicBezTo>
                        <a:pt x="64832" y="64824"/>
                        <a:pt x="60363" y="69245"/>
                        <a:pt x="55469" y="720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1E8030CD-036A-4180-969B-B7279886CF04}"/>
                    </a:ext>
                  </a:extLst>
                </p:cNvPr>
                <p:cNvSpPr/>
                <p:nvPr/>
              </p:nvSpPr>
              <p:spPr>
                <a:xfrm>
                  <a:off x="10381478" y="6886969"/>
                  <a:ext cx="48544" cy="73397"/>
                </a:xfrm>
                <a:custGeom>
                  <a:avLst/>
                  <a:gdLst>
                    <a:gd name="connsiteX0" fmla="*/ 48229 w 48544"/>
                    <a:gd name="connsiteY0" fmla="*/ 0 h 73397"/>
                    <a:gd name="connsiteX1" fmla="*/ 48229 w 48544"/>
                    <a:gd name="connsiteY1" fmla="*/ 10066 h 73397"/>
                    <a:gd name="connsiteX2" fmla="*/ 11321 w 48544"/>
                    <a:gd name="connsiteY2" fmla="*/ 10066 h 73397"/>
                    <a:gd name="connsiteX3" fmla="*/ 11321 w 48544"/>
                    <a:gd name="connsiteY3" fmla="*/ 30411 h 73397"/>
                    <a:gd name="connsiteX4" fmla="*/ 45292 w 48544"/>
                    <a:gd name="connsiteY4" fmla="*/ 30411 h 73397"/>
                    <a:gd name="connsiteX5" fmla="*/ 45292 w 48544"/>
                    <a:gd name="connsiteY5" fmla="*/ 40476 h 73397"/>
                    <a:gd name="connsiteX6" fmla="*/ 11321 w 48544"/>
                    <a:gd name="connsiteY6" fmla="*/ 40476 h 73397"/>
                    <a:gd name="connsiteX7" fmla="*/ 11321 w 48544"/>
                    <a:gd name="connsiteY7" fmla="*/ 63332 h 73397"/>
                    <a:gd name="connsiteX8" fmla="*/ 48545 w 48544"/>
                    <a:gd name="connsiteY8" fmla="*/ 63332 h 73397"/>
                    <a:gd name="connsiteX9" fmla="*/ 48545 w 48544"/>
                    <a:gd name="connsiteY9" fmla="*/ 73398 h 73397"/>
                    <a:gd name="connsiteX10" fmla="*/ 0 w 48544"/>
                    <a:gd name="connsiteY10" fmla="*/ 73398 h 73397"/>
                    <a:gd name="connsiteX11" fmla="*/ 0 w 48544"/>
                    <a:gd name="connsiteY11" fmla="*/ 8 h 73397"/>
                    <a:gd name="connsiteX12" fmla="*/ 48229 w 48544"/>
                    <a:gd name="connsiteY12" fmla="*/ 8 h 7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544" h="73397">
                      <a:moveTo>
                        <a:pt x="48229" y="0"/>
                      </a:moveTo>
                      <a:lnTo>
                        <a:pt x="48229" y="10066"/>
                      </a:lnTo>
                      <a:lnTo>
                        <a:pt x="11321" y="10066"/>
                      </a:lnTo>
                      <a:lnTo>
                        <a:pt x="11321" y="30411"/>
                      </a:lnTo>
                      <a:lnTo>
                        <a:pt x="45292" y="30411"/>
                      </a:lnTo>
                      <a:lnTo>
                        <a:pt x="45292" y="40476"/>
                      </a:lnTo>
                      <a:lnTo>
                        <a:pt x="11321" y="40476"/>
                      </a:lnTo>
                      <a:lnTo>
                        <a:pt x="11321" y="63332"/>
                      </a:lnTo>
                      <a:lnTo>
                        <a:pt x="48545" y="63332"/>
                      </a:lnTo>
                      <a:lnTo>
                        <a:pt x="48545" y="73398"/>
                      </a:lnTo>
                      <a:lnTo>
                        <a:pt x="0" y="73398"/>
                      </a:lnTo>
                      <a:lnTo>
                        <a:pt x="0" y="8"/>
                      </a:lnTo>
                      <a:lnTo>
                        <a:pt x="482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9E01F9BC-391A-4267-B03D-5A76B6881E91}"/>
                    </a:ext>
                  </a:extLst>
                </p:cNvPr>
                <p:cNvSpPr/>
                <p:nvPr/>
              </p:nvSpPr>
              <p:spPr>
                <a:xfrm>
                  <a:off x="10473957" y="6886969"/>
                  <a:ext cx="58713" cy="73397"/>
                </a:xfrm>
                <a:custGeom>
                  <a:avLst/>
                  <a:gdLst>
                    <a:gd name="connsiteX0" fmla="*/ 0 w 58713"/>
                    <a:gd name="connsiteY0" fmla="*/ 0 h 73397"/>
                    <a:gd name="connsiteX1" fmla="*/ 32084 w 58713"/>
                    <a:gd name="connsiteY1" fmla="*/ 0 h 73397"/>
                    <a:gd name="connsiteX2" fmla="*/ 51482 w 58713"/>
                    <a:gd name="connsiteY2" fmla="*/ 6237 h 73397"/>
                    <a:gd name="connsiteX3" fmla="*/ 58713 w 58713"/>
                    <a:gd name="connsiteY3" fmla="*/ 23487 h 73397"/>
                    <a:gd name="connsiteX4" fmla="*/ 51482 w 58713"/>
                    <a:gd name="connsiteY4" fmla="*/ 40682 h 73397"/>
                    <a:gd name="connsiteX5" fmla="*/ 32084 w 58713"/>
                    <a:gd name="connsiteY5" fmla="*/ 46871 h 73397"/>
                    <a:gd name="connsiteX6" fmla="*/ 11321 w 58713"/>
                    <a:gd name="connsiteY6" fmla="*/ 46871 h 73397"/>
                    <a:gd name="connsiteX7" fmla="*/ 11321 w 58713"/>
                    <a:gd name="connsiteY7" fmla="*/ 73398 h 73397"/>
                    <a:gd name="connsiteX8" fmla="*/ 0 w 58713"/>
                    <a:gd name="connsiteY8" fmla="*/ 73398 h 73397"/>
                    <a:gd name="connsiteX9" fmla="*/ 0 w 58713"/>
                    <a:gd name="connsiteY9" fmla="*/ 0 h 73397"/>
                    <a:gd name="connsiteX10" fmla="*/ 31666 w 58713"/>
                    <a:gd name="connsiteY10" fmla="*/ 36805 h 73397"/>
                    <a:gd name="connsiteX11" fmla="*/ 43461 w 58713"/>
                    <a:gd name="connsiteY11" fmla="*/ 33292 h 73397"/>
                    <a:gd name="connsiteX12" fmla="*/ 47392 w 58713"/>
                    <a:gd name="connsiteY12" fmla="*/ 23487 h 73397"/>
                    <a:gd name="connsiteX13" fmla="*/ 43461 w 58713"/>
                    <a:gd name="connsiteY13" fmla="*/ 13579 h 73397"/>
                    <a:gd name="connsiteX14" fmla="*/ 31666 w 58713"/>
                    <a:gd name="connsiteY14" fmla="*/ 10066 h 73397"/>
                    <a:gd name="connsiteX15" fmla="*/ 11321 w 58713"/>
                    <a:gd name="connsiteY15" fmla="*/ 10066 h 73397"/>
                    <a:gd name="connsiteX16" fmla="*/ 11321 w 58713"/>
                    <a:gd name="connsiteY16" fmla="*/ 36805 h 73397"/>
                    <a:gd name="connsiteX17" fmla="*/ 31666 w 58713"/>
                    <a:gd name="connsiteY17" fmla="*/ 36805 h 7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713" h="73397">
                      <a:moveTo>
                        <a:pt x="0" y="0"/>
                      </a:moveTo>
                      <a:lnTo>
                        <a:pt x="32084" y="0"/>
                      </a:lnTo>
                      <a:cubicBezTo>
                        <a:pt x="40192" y="0"/>
                        <a:pt x="46658" y="2076"/>
                        <a:pt x="51482" y="6237"/>
                      </a:cubicBezTo>
                      <a:cubicBezTo>
                        <a:pt x="56305" y="10397"/>
                        <a:pt x="58713" y="16145"/>
                        <a:pt x="58713" y="23487"/>
                      </a:cubicBezTo>
                      <a:cubicBezTo>
                        <a:pt x="58713" y="30829"/>
                        <a:pt x="56305" y="36561"/>
                        <a:pt x="51482" y="40682"/>
                      </a:cubicBezTo>
                      <a:cubicBezTo>
                        <a:pt x="46658" y="44803"/>
                        <a:pt x="40192" y="46871"/>
                        <a:pt x="32084" y="46871"/>
                      </a:cubicBezTo>
                      <a:lnTo>
                        <a:pt x="11321" y="46871"/>
                      </a:lnTo>
                      <a:lnTo>
                        <a:pt x="11321" y="73398"/>
                      </a:lnTo>
                      <a:lnTo>
                        <a:pt x="0" y="73398"/>
                      </a:lnTo>
                      <a:lnTo>
                        <a:pt x="0" y="0"/>
                      </a:lnTo>
                      <a:close/>
                      <a:moveTo>
                        <a:pt x="31666" y="36805"/>
                      </a:moveTo>
                      <a:cubicBezTo>
                        <a:pt x="36908" y="36805"/>
                        <a:pt x="40840" y="35637"/>
                        <a:pt x="43461" y="33292"/>
                      </a:cubicBezTo>
                      <a:cubicBezTo>
                        <a:pt x="46082" y="30947"/>
                        <a:pt x="47392" y="27687"/>
                        <a:pt x="47392" y="23487"/>
                      </a:cubicBezTo>
                      <a:cubicBezTo>
                        <a:pt x="47392" y="19224"/>
                        <a:pt x="46082" y="15924"/>
                        <a:pt x="43461" y="13579"/>
                      </a:cubicBezTo>
                      <a:cubicBezTo>
                        <a:pt x="40840" y="11234"/>
                        <a:pt x="36908" y="10066"/>
                        <a:pt x="31666" y="10066"/>
                      </a:cubicBezTo>
                      <a:lnTo>
                        <a:pt x="11321" y="10066"/>
                      </a:lnTo>
                      <a:lnTo>
                        <a:pt x="11321" y="36805"/>
                      </a:lnTo>
                      <a:lnTo>
                        <a:pt x="31666" y="368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F22BD0B0-65E4-441F-81E4-186730C68DEF}"/>
                    </a:ext>
                  </a:extLst>
                </p:cNvPr>
                <p:cNvSpPr/>
                <p:nvPr/>
              </p:nvSpPr>
              <p:spPr>
                <a:xfrm>
                  <a:off x="10575554" y="6886969"/>
                  <a:ext cx="54615" cy="73389"/>
                </a:xfrm>
                <a:custGeom>
                  <a:avLst/>
                  <a:gdLst>
                    <a:gd name="connsiteX0" fmla="*/ 28516 w 54615"/>
                    <a:gd name="connsiteY0" fmla="*/ 0 h 73389"/>
                    <a:gd name="connsiteX1" fmla="*/ 45553 w 54615"/>
                    <a:gd name="connsiteY1" fmla="*/ 4768 h 73389"/>
                    <a:gd name="connsiteX2" fmla="*/ 51687 w 54615"/>
                    <a:gd name="connsiteY2" fmla="*/ 17716 h 73389"/>
                    <a:gd name="connsiteX3" fmla="*/ 48490 w 54615"/>
                    <a:gd name="connsiteY3" fmla="*/ 27624 h 73389"/>
                    <a:gd name="connsiteX4" fmla="*/ 40571 w 54615"/>
                    <a:gd name="connsiteY4" fmla="*/ 33758 h 73389"/>
                    <a:gd name="connsiteX5" fmla="*/ 54616 w 54615"/>
                    <a:gd name="connsiteY5" fmla="*/ 51790 h 73389"/>
                    <a:gd name="connsiteX6" fmla="*/ 51158 w 54615"/>
                    <a:gd name="connsiteY6" fmla="*/ 63221 h 73389"/>
                    <a:gd name="connsiteX7" fmla="*/ 41826 w 54615"/>
                    <a:gd name="connsiteY7" fmla="*/ 70769 h 73389"/>
                    <a:gd name="connsiteX8" fmla="*/ 28934 w 54615"/>
                    <a:gd name="connsiteY8" fmla="*/ 73390 h 73389"/>
                    <a:gd name="connsiteX9" fmla="*/ 0 w 54615"/>
                    <a:gd name="connsiteY9" fmla="*/ 73390 h 73389"/>
                    <a:gd name="connsiteX10" fmla="*/ 0 w 54615"/>
                    <a:gd name="connsiteY10" fmla="*/ 0 h 73389"/>
                    <a:gd name="connsiteX11" fmla="*/ 28516 w 54615"/>
                    <a:gd name="connsiteY11" fmla="*/ 0 h 73389"/>
                    <a:gd name="connsiteX12" fmla="*/ 27679 w 54615"/>
                    <a:gd name="connsiteY12" fmla="*/ 29566 h 73389"/>
                    <a:gd name="connsiteX13" fmla="*/ 40682 w 54615"/>
                    <a:gd name="connsiteY13" fmla="*/ 19713 h 73389"/>
                    <a:gd name="connsiteX14" fmla="*/ 27679 w 54615"/>
                    <a:gd name="connsiteY14" fmla="*/ 9963 h 73389"/>
                    <a:gd name="connsiteX15" fmla="*/ 11321 w 54615"/>
                    <a:gd name="connsiteY15" fmla="*/ 9963 h 73389"/>
                    <a:gd name="connsiteX16" fmla="*/ 11321 w 54615"/>
                    <a:gd name="connsiteY16" fmla="*/ 29574 h 73389"/>
                    <a:gd name="connsiteX17" fmla="*/ 27679 w 54615"/>
                    <a:gd name="connsiteY17" fmla="*/ 29574 h 73389"/>
                    <a:gd name="connsiteX18" fmla="*/ 27884 w 54615"/>
                    <a:gd name="connsiteY18" fmla="*/ 63332 h 73389"/>
                    <a:gd name="connsiteX19" fmla="*/ 39261 w 54615"/>
                    <a:gd name="connsiteY19" fmla="*/ 60292 h 73389"/>
                    <a:gd name="connsiteX20" fmla="*/ 43295 w 54615"/>
                    <a:gd name="connsiteY20" fmla="*/ 51379 h 73389"/>
                    <a:gd name="connsiteX21" fmla="*/ 39261 w 54615"/>
                    <a:gd name="connsiteY21" fmla="*/ 42521 h 73389"/>
                    <a:gd name="connsiteX22" fmla="*/ 27884 w 54615"/>
                    <a:gd name="connsiteY22" fmla="*/ 39537 h 73389"/>
                    <a:gd name="connsiteX23" fmla="*/ 11321 w 54615"/>
                    <a:gd name="connsiteY23" fmla="*/ 39537 h 73389"/>
                    <a:gd name="connsiteX24" fmla="*/ 11321 w 54615"/>
                    <a:gd name="connsiteY24" fmla="*/ 63340 h 73389"/>
                    <a:gd name="connsiteX25" fmla="*/ 27884 w 54615"/>
                    <a:gd name="connsiteY25" fmla="*/ 63340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4615" h="73389">
                      <a:moveTo>
                        <a:pt x="28516" y="0"/>
                      </a:moveTo>
                      <a:cubicBezTo>
                        <a:pt x="35787" y="0"/>
                        <a:pt x="41463" y="1587"/>
                        <a:pt x="45553" y="4768"/>
                      </a:cubicBezTo>
                      <a:cubicBezTo>
                        <a:pt x="49642" y="7950"/>
                        <a:pt x="51687" y="12268"/>
                        <a:pt x="51687" y="17716"/>
                      </a:cubicBezTo>
                      <a:cubicBezTo>
                        <a:pt x="51687" y="21561"/>
                        <a:pt x="50621" y="24861"/>
                        <a:pt x="48490" y="27624"/>
                      </a:cubicBezTo>
                      <a:cubicBezTo>
                        <a:pt x="46358" y="30387"/>
                        <a:pt x="43721" y="32432"/>
                        <a:pt x="40571" y="33758"/>
                      </a:cubicBezTo>
                      <a:cubicBezTo>
                        <a:pt x="49934" y="37113"/>
                        <a:pt x="54616" y="43121"/>
                        <a:pt x="54616" y="51790"/>
                      </a:cubicBezTo>
                      <a:cubicBezTo>
                        <a:pt x="54616" y="56124"/>
                        <a:pt x="53463" y="59937"/>
                        <a:pt x="51158" y="63221"/>
                      </a:cubicBezTo>
                      <a:cubicBezTo>
                        <a:pt x="48853" y="66505"/>
                        <a:pt x="45742" y="69024"/>
                        <a:pt x="41826" y="70769"/>
                      </a:cubicBezTo>
                      <a:cubicBezTo>
                        <a:pt x="37911" y="72513"/>
                        <a:pt x="33616" y="73390"/>
                        <a:pt x="28934" y="73390"/>
                      </a:cubicBezTo>
                      <a:lnTo>
                        <a:pt x="0" y="73390"/>
                      </a:lnTo>
                      <a:lnTo>
                        <a:pt x="0" y="0"/>
                      </a:lnTo>
                      <a:lnTo>
                        <a:pt x="28516" y="0"/>
                      </a:lnTo>
                      <a:close/>
                      <a:moveTo>
                        <a:pt x="27679" y="29566"/>
                      </a:moveTo>
                      <a:cubicBezTo>
                        <a:pt x="36347" y="29566"/>
                        <a:pt x="40682" y="26282"/>
                        <a:pt x="40682" y="19713"/>
                      </a:cubicBezTo>
                      <a:cubicBezTo>
                        <a:pt x="40682" y="13216"/>
                        <a:pt x="36347" y="9963"/>
                        <a:pt x="27679" y="9963"/>
                      </a:cubicBezTo>
                      <a:lnTo>
                        <a:pt x="11321" y="9963"/>
                      </a:lnTo>
                      <a:lnTo>
                        <a:pt x="11321" y="29574"/>
                      </a:lnTo>
                      <a:lnTo>
                        <a:pt x="27679" y="29574"/>
                      </a:lnTo>
                      <a:close/>
                      <a:moveTo>
                        <a:pt x="27884" y="63332"/>
                      </a:moveTo>
                      <a:cubicBezTo>
                        <a:pt x="32779" y="63332"/>
                        <a:pt x="36569" y="62321"/>
                        <a:pt x="39261" y="60292"/>
                      </a:cubicBezTo>
                      <a:cubicBezTo>
                        <a:pt x="41953" y="58263"/>
                        <a:pt x="43295" y="55295"/>
                        <a:pt x="43295" y="51379"/>
                      </a:cubicBezTo>
                      <a:cubicBezTo>
                        <a:pt x="43295" y="47463"/>
                        <a:pt x="41945" y="44511"/>
                        <a:pt x="39261" y="42521"/>
                      </a:cubicBezTo>
                      <a:cubicBezTo>
                        <a:pt x="36569" y="40532"/>
                        <a:pt x="32779" y="39537"/>
                        <a:pt x="27884" y="39537"/>
                      </a:cubicBezTo>
                      <a:lnTo>
                        <a:pt x="11321" y="39537"/>
                      </a:lnTo>
                      <a:lnTo>
                        <a:pt x="11321" y="63340"/>
                      </a:lnTo>
                      <a:lnTo>
                        <a:pt x="27884" y="633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B9147DC2-6C32-4EF2-906E-A6B843AEFE2F}"/>
                    </a:ext>
                  </a:extLst>
                </p:cNvPr>
                <p:cNvSpPr/>
                <p:nvPr/>
              </p:nvSpPr>
              <p:spPr>
                <a:xfrm>
                  <a:off x="10673165" y="6886961"/>
                  <a:ext cx="57971" cy="73389"/>
                </a:xfrm>
                <a:custGeom>
                  <a:avLst/>
                  <a:gdLst>
                    <a:gd name="connsiteX0" fmla="*/ 0 w 57971"/>
                    <a:gd name="connsiteY0" fmla="*/ 8 h 73389"/>
                    <a:gd name="connsiteX1" fmla="*/ 11005 w 57971"/>
                    <a:gd name="connsiteY1" fmla="*/ 8 h 73389"/>
                    <a:gd name="connsiteX2" fmla="*/ 11005 w 57971"/>
                    <a:gd name="connsiteY2" fmla="*/ 57671 h 73389"/>
                    <a:gd name="connsiteX3" fmla="*/ 14147 w 57971"/>
                    <a:gd name="connsiteY3" fmla="*/ 51900 h 73389"/>
                    <a:gd name="connsiteX4" fmla="*/ 46334 w 57971"/>
                    <a:gd name="connsiteY4" fmla="*/ 0 h 73389"/>
                    <a:gd name="connsiteX5" fmla="*/ 57971 w 57971"/>
                    <a:gd name="connsiteY5" fmla="*/ 0 h 73389"/>
                    <a:gd name="connsiteX6" fmla="*/ 57971 w 57971"/>
                    <a:gd name="connsiteY6" fmla="*/ 73390 h 73389"/>
                    <a:gd name="connsiteX7" fmla="*/ 46966 w 57971"/>
                    <a:gd name="connsiteY7" fmla="*/ 73390 h 73389"/>
                    <a:gd name="connsiteX8" fmla="*/ 46966 w 57971"/>
                    <a:gd name="connsiteY8" fmla="*/ 15513 h 73389"/>
                    <a:gd name="connsiteX9" fmla="*/ 43824 w 57971"/>
                    <a:gd name="connsiteY9" fmla="*/ 21284 h 73389"/>
                    <a:gd name="connsiteX10" fmla="*/ 11637 w 57971"/>
                    <a:gd name="connsiteY10" fmla="*/ 73390 h 73389"/>
                    <a:gd name="connsiteX11" fmla="*/ 0 w 57971"/>
                    <a:gd name="connsiteY11" fmla="*/ 73390 h 73389"/>
                    <a:gd name="connsiteX12" fmla="*/ 0 w 57971"/>
                    <a:gd name="connsiteY12" fmla="*/ 8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971" h="73389">
                      <a:moveTo>
                        <a:pt x="0" y="8"/>
                      </a:moveTo>
                      <a:lnTo>
                        <a:pt x="11005" y="8"/>
                      </a:lnTo>
                      <a:lnTo>
                        <a:pt x="11005" y="57671"/>
                      </a:lnTo>
                      <a:cubicBezTo>
                        <a:pt x="11424" y="56692"/>
                        <a:pt x="12474" y="54774"/>
                        <a:pt x="14147" y="51900"/>
                      </a:cubicBezTo>
                      <a:lnTo>
                        <a:pt x="46334" y="0"/>
                      </a:lnTo>
                      <a:lnTo>
                        <a:pt x="57971" y="0"/>
                      </a:lnTo>
                      <a:lnTo>
                        <a:pt x="57971" y="73390"/>
                      </a:lnTo>
                      <a:lnTo>
                        <a:pt x="46966" y="73390"/>
                      </a:lnTo>
                      <a:lnTo>
                        <a:pt x="46966" y="15513"/>
                      </a:lnTo>
                      <a:cubicBezTo>
                        <a:pt x="46548" y="16492"/>
                        <a:pt x="45497" y="18418"/>
                        <a:pt x="43824" y="21284"/>
                      </a:cubicBezTo>
                      <a:lnTo>
                        <a:pt x="11637" y="73390"/>
                      </a:lnTo>
                      <a:lnTo>
                        <a:pt x="0" y="7339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E06130F4-CF0B-48D2-8DC5-5417C58AB72B}"/>
                    </a:ext>
                  </a:extLst>
                </p:cNvPr>
                <p:cNvSpPr/>
                <p:nvPr/>
              </p:nvSpPr>
              <p:spPr>
                <a:xfrm>
                  <a:off x="10774336" y="6885508"/>
                  <a:ext cx="68889" cy="76326"/>
                </a:xfrm>
                <a:custGeom>
                  <a:avLst/>
                  <a:gdLst>
                    <a:gd name="connsiteX0" fmla="*/ 55469 w 68889"/>
                    <a:gd name="connsiteY0" fmla="*/ 72079 h 76326"/>
                    <a:gd name="connsiteX1" fmla="*/ 36592 w 68889"/>
                    <a:gd name="connsiteY1" fmla="*/ 76327 h 76326"/>
                    <a:gd name="connsiteX2" fmla="*/ 17826 w 68889"/>
                    <a:gd name="connsiteY2" fmla="*/ 71448 h 76326"/>
                    <a:gd name="connsiteX3" fmla="*/ 4721 w 68889"/>
                    <a:gd name="connsiteY3" fmla="*/ 57869 h 76326"/>
                    <a:gd name="connsiteX4" fmla="*/ 0 w 68889"/>
                    <a:gd name="connsiteY4" fmla="*/ 38155 h 76326"/>
                    <a:gd name="connsiteX5" fmla="*/ 4982 w 68889"/>
                    <a:gd name="connsiteY5" fmla="*/ 18553 h 76326"/>
                    <a:gd name="connsiteX6" fmla="*/ 18458 w 68889"/>
                    <a:gd name="connsiteY6" fmla="*/ 4926 h 76326"/>
                    <a:gd name="connsiteX7" fmla="*/ 37121 w 68889"/>
                    <a:gd name="connsiteY7" fmla="*/ 0 h 76326"/>
                    <a:gd name="connsiteX8" fmla="*/ 55887 w 68889"/>
                    <a:gd name="connsiteY8" fmla="*/ 4721 h 76326"/>
                    <a:gd name="connsiteX9" fmla="*/ 68155 w 68889"/>
                    <a:gd name="connsiteY9" fmla="*/ 17305 h 76326"/>
                    <a:gd name="connsiteX10" fmla="*/ 58927 w 68889"/>
                    <a:gd name="connsiteY10" fmla="*/ 23282 h 76326"/>
                    <a:gd name="connsiteX11" fmla="*/ 49650 w 68889"/>
                    <a:gd name="connsiteY11" fmla="*/ 13532 h 76326"/>
                    <a:gd name="connsiteX12" fmla="*/ 36805 w 68889"/>
                    <a:gd name="connsiteY12" fmla="*/ 10390 h 76326"/>
                    <a:gd name="connsiteX13" fmla="*/ 24119 w 68889"/>
                    <a:gd name="connsiteY13" fmla="*/ 13903 h 76326"/>
                    <a:gd name="connsiteX14" fmla="*/ 14945 w 68889"/>
                    <a:gd name="connsiteY14" fmla="*/ 23755 h 76326"/>
                    <a:gd name="connsiteX15" fmla="*/ 11542 w 68889"/>
                    <a:gd name="connsiteY15" fmla="*/ 38171 h 76326"/>
                    <a:gd name="connsiteX16" fmla="*/ 14842 w 68889"/>
                    <a:gd name="connsiteY16" fmla="*/ 52484 h 76326"/>
                    <a:gd name="connsiteX17" fmla="*/ 23913 w 68889"/>
                    <a:gd name="connsiteY17" fmla="*/ 62392 h 76326"/>
                    <a:gd name="connsiteX18" fmla="*/ 36805 w 68889"/>
                    <a:gd name="connsiteY18" fmla="*/ 65961 h 76326"/>
                    <a:gd name="connsiteX19" fmla="*/ 49753 w 68889"/>
                    <a:gd name="connsiteY19" fmla="*/ 62819 h 76326"/>
                    <a:gd name="connsiteX20" fmla="*/ 59558 w 68889"/>
                    <a:gd name="connsiteY20" fmla="*/ 53384 h 76326"/>
                    <a:gd name="connsiteX21" fmla="*/ 68890 w 68889"/>
                    <a:gd name="connsiteY21" fmla="*/ 58840 h 76326"/>
                    <a:gd name="connsiteX22" fmla="*/ 55469 w 68889"/>
                    <a:gd name="connsiteY22" fmla="*/ 72079 h 7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8889" h="76326">
                      <a:moveTo>
                        <a:pt x="55469" y="72079"/>
                      </a:moveTo>
                      <a:cubicBezTo>
                        <a:pt x="50574" y="74905"/>
                        <a:pt x="44282" y="76327"/>
                        <a:pt x="36592" y="76327"/>
                      </a:cubicBezTo>
                      <a:cubicBezTo>
                        <a:pt x="29668" y="76327"/>
                        <a:pt x="23416" y="74700"/>
                        <a:pt x="17826" y="71448"/>
                      </a:cubicBezTo>
                      <a:cubicBezTo>
                        <a:pt x="12229" y="68195"/>
                        <a:pt x="7863" y="63671"/>
                        <a:pt x="4721" y="57869"/>
                      </a:cubicBezTo>
                      <a:cubicBezTo>
                        <a:pt x="1571" y="52066"/>
                        <a:pt x="0" y="45498"/>
                        <a:pt x="0" y="38155"/>
                      </a:cubicBezTo>
                      <a:cubicBezTo>
                        <a:pt x="0" y="30884"/>
                        <a:pt x="1658" y="24355"/>
                        <a:pt x="4982" y="18553"/>
                      </a:cubicBezTo>
                      <a:cubicBezTo>
                        <a:pt x="8297" y="12750"/>
                        <a:pt x="12789" y="8211"/>
                        <a:pt x="18458" y="4926"/>
                      </a:cubicBezTo>
                      <a:cubicBezTo>
                        <a:pt x="24119" y="1642"/>
                        <a:pt x="30340" y="0"/>
                        <a:pt x="37121" y="0"/>
                      </a:cubicBezTo>
                      <a:cubicBezTo>
                        <a:pt x="44321" y="0"/>
                        <a:pt x="50574" y="1571"/>
                        <a:pt x="55887" y="4721"/>
                      </a:cubicBezTo>
                      <a:cubicBezTo>
                        <a:pt x="61200" y="7871"/>
                        <a:pt x="65290" y="12063"/>
                        <a:pt x="68155" y="17305"/>
                      </a:cubicBezTo>
                      <a:lnTo>
                        <a:pt x="58927" y="23282"/>
                      </a:lnTo>
                      <a:cubicBezTo>
                        <a:pt x="56266" y="18876"/>
                        <a:pt x="53179" y="15624"/>
                        <a:pt x="49650" y="13532"/>
                      </a:cubicBezTo>
                      <a:cubicBezTo>
                        <a:pt x="46121" y="11432"/>
                        <a:pt x="41842" y="10390"/>
                        <a:pt x="36805" y="10390"/>
                      </a:cubicBezTo>
                      <a:cubicBezTo>
                        <a:pt x="32195" y="10390"/>
                        <a:pt x="27963" y="11558"/>
                        <a:pt x="24119" y="13903"/>
                      </a:cubicBezTo>
                      <a:cubicBezTo>
                        <a:pt x="20274" y="16247"/>
                        <a:pt x="17218" y="19532"/>
                        <a:pt x="14945" y="23755"/>
                      </a:cubicBezTo>
                      <a:cubicBezTo>
                        <a:pt x="12671" y="27987"/>
                        <a:pt x="11542" y="32787"/>
                        <a:pt x="11542" y="38171"/>
                      </a:cubicBezTo>
                      <a:cubicBezTo>
                        <a:pt x="11542" y="43484"/>
                        <a:pt x="12639" y="48253"/>
                        <a:pt x="14842" y="52484"/>
                      </a:cubicBezTo>
                      <a:cubicBezTo>
                        <a:pt x="17045" y="56716"/>
                        <a:pt x="20069" y="60016"/>
                        <a:pt x="23913" y="62392"/>
                      </a:cubicBezTo>
                      <a:cubicBezTo>
                        <a:pt x="27758" y="64769"/>
                        <a:pt x="32053" y="65961"/>
                        <a:pt x="36805" y="65961"/>
                      </a:cubicBezTo>
                      <a:cubicBezTo>
                        <a:pt x="41771" y="65961"/>
                        <a:pt x="46082" y="64911"/>
                        <a:pt x="49753" y="62819"/>
                      </a:cubicBezTo>
                      <a:cubicBezTo>
                        <a:pt x="53424" y="60719"/>
                        <a:pt x="56684" y="57576"/>
                        <a:pt x="59558" y="53384"/>
                      </a:cubicBezTo>
                      <a:lnTo>
                        <a:pt x="68890" y="58840"/>
                      </a:lnTo>
                      <a:cubicBezTo>
                        <a:pt x="64832" y="64824"/>
                        <a:pt x="60363" y="69245"/>
                        <a:pt x="55469" y="720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</p:grpSp>
        <p:grpSp>
          <p:nvGrpSpPr>
            <p:cNvPr id="23" name="Рисунок 46">
              <a:extLst>
                <a:ext uri="{FF2B5EF4-FFF2-40B4-BE49-F238E27FC236}">
                  <a16:creationId xmlns:a16="http://schemas.microsoft.com/office/drawing/2014/main" id="{89CC134C-0C1C-4F1B-BDD5-D49397C18A41}"/>
                </a:ext>
              </a:extLst>
            </p:cNvPr>
            <p:cNvGrpSpPr/>
            <p:nvPr/>
          </p:nvGrpSpPr>
          <p:grpSpPr>
            <a:xfrm>
              <a:off x="11235382" y="6419015"/>
              <a:ext cx="2123658" cy="542820"/>
              <a:chOff x="11235382" y="6419015"/>
              <a:chExt cx="2123658" cy="542820"/>
            </a:xfrm>
          </p:grpSpPr>
          <p:grpSp>
            <p:nvGrpSpPr>
              <p:cNvPr id="48" name="Рисунок 46">
                <a:extLst>
                  <a:ext uri="{FF2B5EF4-FFF2-40B4-BE49-F238E27FC236}">
                    <a16:creationId xmlns:a16="http://schemas.microsoft.com/office/drawing/2014/main" id="{75508E51-2EE1-451A-BDB8-166B629804A2}"/>
                  </a:ext>
                </a:extLst>
              </p:cNvPr>
              <p:cNvGrpSpPr/>
              <p:nvPr/>
            </p:nvGrpSpPr>
            <p:grpSpPr>
              <a:xfrm>
                <a:off x="11621247" y="6587757"/>
                <a:ext cx="1737794" cy="374077"/>
                <a:chOff x="11621247" y="6587757"/>
                <a:chExt cx="1737794" cy="374077"/>
              </a:xfrm>
              <a:solidFill>
                <a:srgbClr val="FFFFFF"/>
              </a:solidFill>
            </p:grpSpPr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A078F407-95C9-4AEA-AC40-773DE76A023B}"/>
                    </a:ext>
                  </a:extLst>
                </p:cNvPr>
                <p:cNvSpPr/>
                <p:nvPr/>
              </p:nvSpPr>
              <p:spPr>
                <a:xfrm>
                  <a:off x="11621247" y="6587757"/>
                  <a:ext cx="1737794" cy="225371"/>
                </a:xfrm>
                <a:custGeom>
                  <a:avLst/>
                  <a:gdLst>
                    <a:gd name="connsiteX0" fmla="*/ 1289206 w 1737794"/>
                    <a:gd name="connsiteY0" fmla="*/ 136990 h 225371"/>
                    <a:gd name="connsiteX1" fmla="*/ 1363069 w 1737794"/>
                    <a:gd name="connsiteY1" fmla="*/ 220951 h 225371"/>
                    <a:gd name="connsiteX2" fmla="*/ 1315093 w 1737794"/>
                    <a:gd name="connsiteY2" fmla="*/ 220951 h 225371"/>
                    <a:gd name="connsiteX3" fmla="*/ 1257959 w 1737794"/>
                    <a:gd name="connsiteY3" fmla="*/ 156245 h 225371"/>
                    <a:gd name="connsiteX4" fmla="*/ 1257959 w 1737794"/>
                    <a:gd name="connsiteY4" fmla="*/ 220951 h 225371"/>
                    <a:gd name="connsiteX5" fmla="*/ 1218185 w 1737794"/>
                    <a:gd name="connsiteY5" fmla="*/ 220951 h 225371"/>
                    <a:gd name="connsiteX6" fmla="*/ 1218185 w 1737794"/>
                    <a:gd name="connsiteY6" fmla="*/ 64398 h 225371"/>
                    <a:gd name="connsiteX7" fmla="*/ 1257959 w 1737794"/>
                    <a:gd name="connsiteY7" fmla="*/ 64398 h 225371"/>
                    <a:gd name="connsiteX8" fmla="*/ 1257959 w 1737794"/>
                    <a:gd name="connsiteY8" fmla="*/ 121216 h 225371"/>
                    <a:gd name="connsiteX9" fmla="*/ 1314145 w 1737794"/>
                    <a:gd name="connsiteY9" fmla="*/ 64398 h 225371"/>
                    <a:gd name="connsiteX10" fmla="*/ 1361175 w 1737794"/>
                    <a:gd name="connsiteY10" fmla="*/ 64398 h 225371"/>
                    <a:gd name="connsiteX11" fmla="*/ 1289206 w 1737794"/>
                    <a:gd name="connsiteY11" fmla="*/ 136990 h 225371"/>
                    <a:gd name="connsiteX12" fmla="*/ 99119 w 1737794"/>
                    <a:gd name="connsiteY12" fmla="*/ 106690 h 225371"/>
                    <a:gd name="connsiteX13" fmla="*/ 141419 w 1737794"/>
                    <a:gd name="connsiteY13" fmla="*/ 71969 h 225371"/>
                    <a:gd name="connsiteX14" fmla="*/ 99119 w 1737794"/>
                    <a:gd name="connsiteY14" fmla="*/ 37247 h 225371"/>
                    <a:gd name="connsiteX15" fmla="*/ 41668 w 1737794"/>
                    <a:gd name="connsiteY15" fmla="*/ 37247 h 225371"/>
                    <a:gd name="connsiteX16" fmla="*/ 41668 w 1737794"/>
                    <a:gd name="connsiteY16" fmla="*/ 106690 h 225371"/>
                    <a:gd name="connsiteX17" fmla="*/ 99119 w 1737794"/>
                    <a:gd name="connsiteY17" fmla="*/ 106690 h 225371"/>
                    <a:gd name="connsiteX18" fmla="*/ 100382 w 1737794"/>
                    <a:gd name="connsiteY18" fmla="*/ 0 h 225371"/>
                    <a:gd name="connsiteX19" fmla="*/ 183079 w 1737794"/>
                    <a:gd name="connsiteY19" fmla="*/ 71961 h 225371"/>
                    <a:gd name="connsiteX20" fmla="*/ 100382 w 1737794"/>
                    <a:gd name="connsiteY20" fmla="*/ 143929 h 225371"/>
                    <a:gd name="connsiteX21" fmla="*/ 41668 w 1737794"/>
                    <a:gd name="connsiteY21" fmla="*/ 143929 h 225371"/>
                    <a:gd name="connsiteX22" fmla="*/ 41668 w 1737794"/>
                    <a:gd name="connsiteY22" fmla="*/ 220943 h 225371"/>
                    <a:gd name="connsiteX23" fmla="*/ 0 w 1737794"/>
                    <a:gd name="connsiteY23" fmla="*/ 220943 h 225371"/>
                    <a:gd name="connsiteX24" fmla="*/ 0 w 1737794"/>
                    <a:gd name="connsiteY24" fmla="*/ 0 h 225371"/>
                    <a:gd name="connsiteX25" fmla="*/ 100382 w 1737794"/>
                    <a:gd name="connsiteY25" fmla="*/ 0 h 225371"/>
                    <a:gd name="connsiteX26" fmla="*/ 277122 w 1737794"/>
                    <a:gd name="connsiteY26" fmla="*/ 188124 h 225371"/>
                    <a:gd name="connsiteX27" fmla="*/ 322256 w 1737794"/>
                    <a:gd name="connsiteY27" fmla="*/ 142666 h 225371"/>
                    <a:gd name="connsiteX28" fmla="*/ 277122 w 1737794"/>
                    <a:gd name="connsiteY28" fmla="*/ 97216 h 225371"/>
                    <a:gd name="connsiteX29" fmla="*/ 231987 w 1737794"/>
                    <a:gd name="connsiteY29" fmla="*/ 142666 h 225371"/>
                    <a:gd name="connsiteX30" fmla="*/ 277122 w 1737794"/>
                    <a:gd name="connsiteY30" fmla="*/ 188124 h 225371"/>
                    <a:gd name="connsiteX31" fmla="*/ 277122 w 1737794"/>
                    <a:gd name="connsiteY31" fmla="*/ 59976 h 225371"/>
                    <a:gd name="connsiteX32" fmla="*/ 362661 w 1737794"/>
                    <a:gd name="connsiteY32" fmla="*/ 142674 h 225371"/>
                    <a:gd name="connsiteX33" fmla="*/ 277122 w 1737794"/>
                    <a:gd name="connsiteY33" fmla="*/ 225372 h 225371"/>
                    <a:gd name="connsiteX34" fmla="*/ 191582 w 1737794"/>
                    <a:gd name="connsiteY34" fmla="*/ 142674 h 225371"/>
                    <a:gd name="connsiteX35" fmla="*/ 277122 w 1737794"/>
                    <a:gd name="connsiteY35" fmla="*/ 59976 h 225371"/>
                    <a:gd name="connsiteX36" fmla="*/ 464196 w 1737794"/>
                    <a:gd name="connsiteY36" fmla="*/ 188124 h 225371"/>
                    <a:gd name="connsiteX37" fmla="*/ 422535 w 1737794"/>
                    <a:gd name="connsiteY37" fmla="*/ 142674 h 225371"/>
                    <a:gd name="connsiteX38" fmla="*/ 464196 w 1737794"/>
                    <a:gd name="connsiteY38" fmla="*/ 97224 h 225371"/>
                    <a:gd name="connsiteX39" fmla="*/ 500496 w 1737794"/>
                    <a:gd name="connsiteY39" fmla="*/ 118690 h 225371"/>
                    <a:gd name="connsiteX40" fmla="*/ 534586 w 1737794"/>
                    <a:gd name="connsiteY40" fmla="*/ 99119 h 225371"/>
                    <a:gd name="connsiteX41" fmla="*/ 464512 w 1737794"/>
                    <a:gd name="connsiteY41" fmla="*/ 59976 h 225371"/>
                    <a:gd name="connsiteX42" fmla="*/ 382130 w 1737794"/>
                    <a:gd name="connsiteY42" fmla="*/ 142674 h 225371"/>
                    <a:gd name="connsiteX43" fmla="*/ 464512 w 1737794"/>
                    <a:gd name="connsiteY43" fmla="*/ 225372 h 225371"/>
                    <a:gd name="connsiteX44" fmla="*/ 536165 w 1737794"/>
                    <a:gd name="connsiteY44" fmla="*/ 183395 h 225371"/>
                    <a:gd name="connsiteX45" fmla="*/ 503338 w 1737794"/>
                    <a:gd name="connsiteY45" fmla="*/ 165403 h 225371"/>
                    <a:gd name="connsiteX46" fmla="*/ 464196 w 1737794"/>
                    <a:gd name="connsiteY46" fmla="*/ 188124 h 225371"/>
                    <a:gd name="connsiteX47" fmla="*/ 887655 w 1737794"/>
                    <a:gd name="connsiteY47" fmla="*/ 153087 h 225371"/>
                    <a:gd name="connsiteX48" fmla="*/ 872813 w 1737794"/>
                    <a:gd name="connsiteY48" fmla="*/ 182440 h 225371"/>
                    <a:gd name="connsiteX49" fmla="*/ 860726 w 1737794"/>
                    <a:gd name="connsiteY49" fmla="*/ 180814 h 225371"/>
                    <a:gd name="connsiteX50" fmla="*/ 860923 w 1737794"/>
                    <a:gd name="connsiteY50" fmla="*/ 221330 h 225371"/>
                    <a:gd name="connsiteX51" fmla="*/ 875015 w 1737794"/>
                    <a:gd name="connsiteY51" fmla="*/ 222845 h 225371"/>
                    <a:gd name="connsiteX52" fmla="*/ 924571 w 1737794"/>
                    <a:gd name="connsiteY52" fmla="*/ 154666 h 225371"/>
                    <a:gd name="connsiteX53" fmla="*/ 928360 w 1737794"/>
                    <a:gd name="connsiteY53" fmla="*/ 100058 h 225371"/>
                    <a:gd name="connsiteX54" fmla="*/ 973179 w 1737794"/>
                    <a:gd name="connsiteY54" fmla="*/ 100058 h 225371"/>
                    <a:gd name="connsiteX55" fmla="*/ 973179 w 1737794"/>
                    <a:gd name="connsiteY55" fmla="*/ 220635 h 225371"/>
                    <a:gd name="connsiteX56" fmla="*/ 1012953 w 1737794"/>
                    <a:gd name="connsiteY56" fmla="*/ 220635 h 225371"/>
                    <a:gd name="connsiteX57" fmla="*/ 1012953 w 1737794"/>
                    <a:gd name="connsiteY57" fmla="*/ 64390 h 225371"/>
                    <a:gd name="connsiteX58" fmla="*/ 894271 w 1737794"/>
                    <a:gd name="connsiteY58" fmla="*/ 64390 h 225371"/>
                    <a:gd name="connsiteX59" fmla="*/ 887655 w 1737794"/>
                    <a:gd name="connsiteY59" fmla="*/ 153087 h 225371"/>
                    <a:gd name="connsiteX60" fmla="*/ 814305 w 1737794"/>
                    <a:gd name="connsiteY60" fmla="*/ 121840 h 225371"/>
                    <a:gd name="connsiteX61" fmla="*/ 773584 w 1737794"/>
                    <a:gd name="connsiteY61" fmla="*/ 90277 h 225371"/>
                    <a:gd name="connsiteX62" fmla="*/ 731284 w 1737794"/>
                    <a:gd name="connsiteY62" fmla="*/ 121840 h 225371"/>
                    <a:gd name="connsiteX63" fmla="*/ 814305 w 1737794"/>
                    <a:gd name="connsiteY63" fmla="*/ 121840 h 225371"/>
                    <a:gd name="connsiteX64" fmla="*/ 774847 w 1737794"/>
                    <a:gd name="connsiteY64" fmla="*/ 59976 h 225371"/>
                    <a:gd name="connsiteX65" fmla="*/ 851236 w 1737794"/>
                    <a:gd name="connsiteY65" fmla="*/ 138253 h 225371"/>
                    <a:gd name="connsiteX66" fmla="*/ 851236 w 1737794"/>
                    <a:gd name="connsiteY66" fmla="*/ 152140 h 225371"/>
                    <a:gd name="connsiteX67" fmla="*/ 730660 w 1737794"/>
                    <a:gd name="connsiteY67" fmla="*/ 152140 h 225371"/>
                    <a:gd name="connsiteX68" fmla="*/ 773592 w 1737794"/>
                    <a:gd name="connsiteY68" fmla="*/ 191282 h 225371"/>
                    <a:gd name="connsiteX69" fmla="*/ 813357 w 1737794"/>
                    <a:gd name="connsiteY69" fmla="*/ 169816 h 225371"/>
                    <a:gd name="connsiteX70" fmla="*/ 844921 w 1737794"/>
                    <a:gd name="connsiteY70" fmla="*/ 185598 h 225371"/>
                    <a:gd name="connsiteX71" fmla="*/ 772960 w 1737794"/>
                    <a:gd name="connsiteY71" fmla="*/ 225364 h 225371"/>
                    <a:gd name="connsiteX72" fmla="*/ 692473 w 1737794"/>
                    <a:gd name="connsiteY72" fmla="*/ 142666 h 225371"/>
                    <a:gd name="connsiteX73" fmla="*/ 774847 w 1737794"/>
                    <a:gd name="connsiteY73" fmla="*/ 59976 h 225371"/>
                    <a:gd name="connsiteX74" fmla="*/ 1157064 w 1737794"/>
                    <a:gd name="connsiteY74" fmla="*/ 121840 h 225371"/>
                    <a:gd name="connsiteX75" fmla="*/ 1116342 w 1737794"/>
                    <a:gd name="connsiteY75" fmla="*/ 90277 h 225371"/>
                    <a:gd name="connsiteX76" fmla="*/ 1074042 w 1737794"/>
                    <a:gd name="connsiteY76" fmla="*/ 121840 h 225371"/>
                    <a:gd name="connsiteX77" fmla="*/ 1157064 w 1737794"/>
                    <a:gd name="connsiteY77" fmla="*/ 121840 h 225371"/>
                    <a:gd name="connsiteX78" fmla="*/ 1117606 w 1737794"/>
                    <a:gd name="connsiteY78" fmla="*/ 59976 h 225371"/>
                    <a:gd name="connsiteX79" fmla="*/ 1193995 w 1737794"/>
                    <a:gd name="connsiteY79" fmla="*/ 138253 h 225371"/>
                    <a:gd name="connsiteX80" fmla="*/ 1193995 w 1737794"/>
                    <a:gd name="connsiteY80" fmla="*/ 152140 h 225371"/>
                    <a:gd name="connsiteX81" fmla="*/ 1073419 w 1737794"/>
                    <a:gd name="connsiteY81" fmla="*/ 152140 h 225371"/>
                    <a:gd name="connsiteX82" fmla="*/ 1116350 w 1737794"/>
                    <a:gd name="connsiteY82" fmla="*/ 191282 h 225371"/>
                    <a:gd name="connsiteX83" fmla="*/ 1156124 w 1737794"/>
                    <a:gd name="connsiteY83" fmla="*/ 169816 h 225371"/>
                    <a:gd name="connsiteX84" fmla="*/ 1187687 w 1737794"/>
                    <a:gd name="connsiteY84" fmla="*/ 185598 h 225371"/>
                    <a:gd name="connsiteX85" fmla="*/ 1115719 w 1737794"/>
                    <a:gd name="connsiteY85" fmla="*/ 225364 h 225371"/>
                    <a:gd name="connsiteX86" fmla="*/ 1035232 w 1737794"/>
                    <a:gd name="connsiteY86" fmla="*/ 142666 h 225371"/>
                    <a:gd name="connsiteX87" fmla="*/ 1117606 w 1737794"/>
                    <a:gd name="connsiteY87" fmla="*/ 59976 h 225371"/>
                    <a:gd name="connsiteX88" fmla="*/ 548536 w 1737794"/>
                    <a:gd name="connsiteY88" fmla="*/ 99111 h 225371"/>
                    <a:gd name="connsiteX89" fmla="*/ 595249 w 1737794"/>
                    <a:gd name="connsiteY89" fmla="*/ 99111 h 225371"/>
                    <a:gd name="connsiteX90" fmla="*/ 595249 w 1737794"/>
                    <a:gd name="connsiteY90" fmla="*/ 220943 h 225371"/>
                    <a:gd name="connsiteX91" fmla="*/ 635023 w 1737794"/>
                    <a:gd name="connsiteY91" fmla="*/ 220943 h 225371"/>
                    <a:gd name="connsiteX92" fmla="*/ 635023 w 1737794"/>
                    <a:gd name="connsiteY92" fmla="*/ 99111 h 225371"/>
                    <a:gd name="connsiteX93" fmla="*/ 681736 w 1737794"/>
                    <a:gd name="connsiteY93" fmla="*/ 99111 h 225371"/>
                    <a:gd name="connsiteX94" fmla="*/ 681736 w 1737794"/>
                    <a:gd name="connsiteY94" fmla="*/ 64390 h 225371"/>
                    <a:gd name="connsiteX95" fmla="*/ 548536 w 1737794"/>
                    <a:gd name="connsiteY95" fmla="*/ 64390 h 225371"/>
                    <a:gd name="connsiteX96" fmla="*/ 548536 w 1737794"/>
                    <a:gd name="connsiteY96" fmla="*/ 99111 h 225371"/>
                    <a:gd name="connsiteX97" fmla="*/ 1442025 w 1737794"/>
                    <a:gd name="connsiteY97" fmla="*/ 188124 h 225371"/>
                    <a:gd name="connsiteX98" fmla="*/ 1487159 w 1737794"/>
                    <a:gd name="connsiteY98" fmla="*/ 142674 h 225371"/>
                    <a:gd name="connsiteX99" fmla="*/ 1442025 w 1737794"/>
                    <a:gd name="connsiteY99" fmla="*/ 97224 h 225371"/>
                    <a:gd name="connsiteX100" fmla="*/ 1396891 w 1737794"/>
                    <a:gd name="connsiteY100" fmla="*/ 142674 h 225371"/>
                    <a:gd name="connsiteX101" fmla="*/ 1442025 w 1737794"/>
                    <a:gd name="connsiteY101" fmla="*/ 188124 h 225371"/>
                    <a:gd name="connsiteX102" fmla="*/ 1442025 w 1737794"/>
                    <a:gd name="connsiteY102" fmla="*/ 59976 h 225371"/>
                    <a:gd name="connsiteX103" fmla="*/ 1527565 w 1737794"/>
                    <a:gd name="connsiteY103" fmla="*/ 142674 h 225371"/>
                    <a:gd name="connsiteX104" fmla="*/ 1442025 w 1737794"/>
                    <a:gd name="connsiteY104" fmla="*/ 225372 h 225371"/>
                    <a:gd name="connsiteX105" fmla="*/ 1356485 w 1737794"/>
                    <a:gd name="connsiteY105" fmla="*/ 142674 h 225371"/>
                    <a:gd name="connsiteX106" fmla="*/ 1442025 w 1737794"/>
                    <a:gd name="connsiteY106" fmla="*/ 59976 h 225371"/>
                    <a:gd name="connsiteX107" fmla="*/ 1685807 w 1737794"/>
                    <a:gd name="connsiteY107" fmla="*/ 64366 h 225371"/>
                    <a:gd name="connsiteX108" fmla="*/ 1642639 w 1737794"/>
                    <a:gd name="connsiteY108" fmla="*/ 174008 h 225371"/>
                    <a:gd name="connsiteX109" fmla="*/ 1599478 w 1737794"/>
                    <a:gd name="connsiteY109" fmla="*/ 64366 h 225371"/>
                    <a:gd name="connsiteX110" fmla="*/ 1547499 w 1737794"/>
                    <a:gd name="connsiteY110" fmla="*/ 64366 h 225371"/>
                    <a:gd name="connsiteX111" fmla="*/ 1547499 w 1737794"/>
                    <a:gd name="connsiteY111" fmla="*/ 220635 h 225371"/>
                    <a:gd name="connsiteX112" fmla="*/ 1585299 w 1737794"/>
                    <a:gd name="connsiteY112" fmla="*/ 220635 h 225371"/>
                    <a:gd name="connsiteX113" fmla="*/ 1585299 w 1737794"/>
                    <a:gd name="connsiteY113" fmla="*/ 121706 h 225371"/>
                    <a:gd name="connsiteX114" fmla="*/ 1627204 w 1737794"/>
                    <a:gd name="connsiteY114" fmla="*/ 220635 h 225371"/>
                    <a:gd name="connsiteX115" fmla="*/ 1658081 w 1737794"/>
                    <a:gd name="connsiteY115" fmla="*/ 220635 h 225371"/>
                    <a:gd name="connsiteX116" fmla="*/ 1699986 w 1737794"/>
                    <a:gd name="connsiteY116" fmla="*/ 121706 h 225371"/>
                    <a:gd name="connsiteX117" fmla="*/ 1699986 w 1737794"/>
                    <a:gd name="connsiteY117" fmla="*/ 220635 h 225371"/>
                    <a:gd name="connsiteX118" fmla="*/ 1737794 w 1737794"/>
                    <a:gd name="connsiteY118" fmla="*/ 220635 h 225371"/>
                    <a:gd name="connsiteX119" fmla="*/ 1737794 w 1737794"/>
                    <a:gd name="connsiteY119" fmla="*/ 64366 h 225371"/>
                    <a:gd name="connsiteX120" fmla="*/ 1685807 w 1737794"/>
                    <a:gd name="connsiteY120" fmla="*/ 64366 h 22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1737794" h="225371">
                      <a:moveTo>
                        <a:pt x="1289206" y="136990"/>
                      </a:moveTo>
                      <a:lnTo>
                        <a:pt x="1363069" y="220951"/>
                      </a:lnTo>
                      <a:lnTo>
                        <a:pt x="1315093" y="220951"/>
                      </a:lnTo>
                      <a:lnTo>
                        <a:pt x="1257959" y="156245"/>
                      </a:lnTo>
                      <a:lnTo>
                        <a:pt x="1257959" y="220951"/>
                      </a:lnTo>
                      <a:lnTo>
                        <a:pt x="1218185" y="220951"/>
                      </a:lnTo>
                      <a:lnTo>
                        <a:pt x="1218185" y="64398"/>
                      </a:lnTo>
                      <a:lnTo>
                        <a:pt x="1257959" y="64398"/>
                      </a:lnTo>
                      <a:lnTo>
                        <a:pt x="1257959" y="121216"/>
                      </a:lnTo>
                      <a:lnTo>
                        <a:pt x="1314145" y="64398"/>
                      </a:lnTo>
                      <a:lnTo>
                        <a:pt x="1361175" y="64398"/>
                      </a:lnTo>
                      <a:lnTo>
                        <a:pt x="1289206" y="136990"/>
                      </a:lnTo>
                      <a:close/>
                      <a:moveTo>
                        <a:pt x="99119" y="106690"/>
                      </a:moveTo>
                      <a:cubicBezTo>
                        <a:pt x="128156" y="106690"/>
                        <a:pt x="141419" y="92803"/>
                        <a:pt x="141419" y="71969"/>
                      </a:cubicBezTo>
                      <a:cubicBezTo>
                        <a:pt x="141419" y="51142"/>
                        <a:pt x="128156" y="37247"/>
                        <a:pt x="99119" y="37247"/>
                      </a:cubicBezTo>
                      <a:lnTo>
                        <a:pt x="41668" y="37247"/>
                      </a:lnTo>
                      <a:lnTo>
                        <a:pt x="41668" y="106690"/>
                      </a:lnTo>
                      <a:lnTo>
                        <a:pt x="99119" y="106690"/>
                      </a:lnTo>
                      <a:moveTo>
                        <a:pt x="100382" y="0"/>
                      </a:moveTo>
                      <a:cubicBezTo>
                        <a:pt x="150253" y="0"/>
                        <a:pt x="183079" y="25563"/>
                        <a:pt x="183079" y="71961"/>
                      </a:cubicBezTo>
                      <a:cubicBezTo>
                        <a:pt x="183079" y="118366"/>
                        <a:pt x="150253" y="143929"/>
                        <a:pt x="100382" y="143929"/>
                      </a:cubicBezTo>
                      <a:lnTo>
                        <a:pt x="41668" y="143929"/>
                      </a:lnTo>
                      <a:lnTo>
                        <a:pt x="41668" y="220943"/>
                      </a:lnTo>
                      <a:lnTo>
                        <a:pt x="0" y="220943"/>
                      </a:lnTo>
                      <a:lnTo>
                        <a:pt x="0" y="0"/>
                      </a:lnTo>
                      <a:lnTo>
                        <a:pt x="100382" y="0"/>
                      </a:lnTo>
                      <a:moveTo>
                        <a:pt x="277122" y="188124"/>
                      </a:moveTo>
                      <a:cubicBezTo>
                        <a:pt x="300482" y="188124"/>
                        <a:pt x="322256" y="171395"/>
                        <a:pt x="322256" y="142666"/>
                      </a:cubicBezTo>
                      <a:cubicBezTo>
                        <a:pt x="322256" y="113945"/>
                        <a:pt x="300474" y="97216"/>
                        <a:pt x="277122" y="97216"/>
                      </a:cubicBezTo>
                      <a:cubicBezTo>
                        <a:pt x="253769" y="97216"/>
                        <a:pt x="231987" y="113945"/>
                        <a:pt x="231987" y="142666"/>
                      </a:cubicBezTo>
                      <a:cubicBezTo>
                        <a:pt x="231987" y="171395"/>
                        <a:pt x="253769" y="188124"/>
                        <a:pt x="277122" y="188124"/>
                      </a:cubicBezTo>
                      <a:moveTo>
                        <a:pt x="277122" y="59976"/>
                      </a:moveTo>
                      <a:cubicBezTo>
                        <a:pt x="320053" y="59976"/>
                        <a:pt x="362661" y="87750"/>
                        <a:pt x="362661" y="142674"/>
                      </a:cubicBezTo>
                      <a:cubicBezTo>
                        <a:pt x="362661" y="197598"/>
                        <a:pt x="320053" y="225372"/>
                        <a:pt x="277122" y="225372"/>
                      </a:cubicBezTo>
                      <a:cubicBezTo>
                        <a:pt x="234198" y="225372"/>
                        <a:pt x="191582" y="197598"/>
                        <a:pt x="191582" y="142674"/>
                      </a:cubicBezTo>
                      <a:cubicBezTo>
                        <a:pt x="191582" y="87750"/>
                        <a:pt x="234198" y="59976"/>
                        <a:pt x="277122" y="59976"/>
                      </a:cubicBezTo>
                      <a:moveTo>
                        <a:pt x="464196" y="188124"/>
                      </a:moveTo>
                      <a:cubicBezTo>
                        <a:pt x="440204" y="188124"/>
                        <a:pt x="422535" y="170764"/>
                        <a:pt x="422535" y="142674"/>
                      </a:cubicBezTo>
                      <a:cubicBezTo>
                        <a:pt x="422535" y="114900"/>
                        <a:pt x="440843" y="97224"/>
                        <a:pt x="464196" y="97224"/>
                      </a:cubicBezTo>
                      <a:cubicBezTo>
                        <a:pt x="478399" y="97224"/>
                        <a:pt x="490707" y="103856"/>
                        <a:pt x="500496" y="118690"/>
                      </a:cubicBezTo>
                      <a:lnTo>
                        <a:pt x="534586" y="99119"/>
                      </a:lnTo>
                      <a:cubicBezTo>
                        <a:pt x="523217" y="74811"/>
                        <a:pt x="498601" y="59976"/>
                        <a:pt x="464512" y="59976"/>
                      </a:cubicBezTo>
                      <a:cubicBezTo>
                        <a:pt x="420001" y="59976"/>
                        <a:pt x="382130" y="92803"/>
                        <a:pt x="382130" y="142674"/>
                      </a:cubicBezTo>
                      <a:cubicBezTo>
                        <a:pt x="382130" y="192545"/>
                        <a:pt x="418114" y="225372"/>
                        <a:pt x="464512" y="225372"/>
                      </a:cubicBezTo>
                      <a:cubicBezTo>
                        <a:pt x="497970" y="225372"/>
                        <a:pt x="520375" y="210222"/>
                        <a:pt x="536165" y="183395"/>
                      </a:cubicBezTo>
                      <a:lnTo>
                        <a:pt x="503338" y="165403"/>
                      </a:lnTo>
                      <a:cubicBezTo>
                        <a:pt x="493864" y="178651"/>
                        <a:pt x="483767" y="188124"/>
                        <a:pt x="464196" y="188124"/>
                      </a:cubicBezTo>
                      <a:moveTo>
                        <a:pt x="887655" y="153087"/>
                      </a:moveTo>
                      <a:cubicBezTo>
                        <a:pt x="885760" y="177072"/>
                        <a:pt x="881023" y="182440"/>
                        <a:pt x="872813" y="182440"/>
                      </a:cubicBezTo>
                      <a:cubicBezTo>
                        <a:pt x="867200" y="182440"/>
                        <a:pt x="864563" y="181824"/>
                        <a:pt x="860726" y="180814"/>
                      </a:cubicBezTo>
                      <a:lnTo>
                        <a:pt x="860923" y="221330"/>
                      </a:lnTo>
                      <a:cubicBezTo>
                        <a:pt x="860923" y="221330"/>
                        <a:pt x="865865" y="222845"/>
                        <a:pt x="875015" y="222845"/>
                      </a:cubicBezTo>
                      <a:cubicBezTo>
                        <a:pt x="908789" y="222845"/>
                        <a:pt x="921421" y="201072"/>
                        <a:pt x="924571" y="154666"/>
                      </a:cubicBezTo>
                      <a:lnTo>
                        <a:pt x="928360" y="100058"/>
                      </a:lnTo>
                      <a:lnTo>
                        <a:pt x="973179" y="100058"/>
                      </a:lnTo>
                      <a:lnTo>
                        <a:pt x="973179" y="220635"/>
                      </a:lnTo>
                      <a:lnTo>
                        <a:pt x="1012953" y="220635"/>
                      </a:lnTo>
                      <a:lnTo>
                        <a:pt x="1012953" y="64390"/>
                      </a:lnTo>
                      <a:lnTo>
                        <a:pt x="894271" y="64390"/>
                      </a:lnTo>
                      <a:lnTo>
                        <a:pt x="887655" y="153087"/>
                      </a:lnTo>
                      <a:close/>
                      <a:moveTo>
                        <a:pt x="814305" y="121840"/>
                      </a:moveTo>
                      <a:cubicBezTo>
                        <a:pt x="810515" y="102269"/>
                        <a:pt x="795681" y="90277"/>
                        <a:pt x="773584" y="90277"/>
                      </a:cubicBezTo>
                      <a:cubicBezTo>
                        <a:pt x="752749" y="90277"/>
                        <a:pt x="736968" y="104163"/>
                        <a:pt x="731284" y="121840"/>
                      </a:cubicBezTo>
                      <a:lnTo>
                        <a:pt x="814305" y="121840"/>
                      </a:lnTo>
                      <a:close/>
                      <a:moveTo>
                        <a:pt x="774847" y="59976"/>
                      </a:moveTo>
                      <a:cubicBezTo>
                        <a:pt x="819665" y="59976"/>
                        <a:pt x="851236" y="92487"/>
                        <a:pt x="851236" y="138253"/>
                      </a:cubicBezTo>
                      <a:lnTo>
                        <a:pt x="851236" y="152140"/>
                      </a:lnTo>
                      <a:lnTo>
                        <a:pt x="730660" y="152140"/>
                      </a:lnTo>
                      <a:cubicBezTo>
                        <a:pt x="733186" y="176132"/>
                        <a:pt x="750231" y="191282"/>
                        <a:pt x="773592" y="191282"/>
                      </a:cubicBezTo>
                      <a:cubicBezTo>
                        <a:pt x="794742" y="191282"/>
                        <a:pt x="803576" y="182132"/>
                        <a:pt x="813357" y="169816"/>
                      </a:cubicBezTo>
                      <a:lnTo>
                        <a:pt x="844921" y="185598"/>
                      </a:lnTo>
                      <a:cubicBezTo>
                        <a:pt x="829139" y="212424"/>
                        <a:pt x="807365" y="225364"/>
                        <a:pt x="772960" y="225364"/>
                      </a:cubicBezTo>
                      <a:cubicBezTo>
                        <a:pt x="729405" y="225364"/>
                        <a:pt x="692473" y="192222"/>
                        <a:pt x="692473" y="142666"/>
                      </a:cubicBezTo>
                      <a:cubicBezTo>
                        <a:pt x="692465" y="93119"/>
                        <a:pt x="729397" y="59976"/>
                        <a:pt x="774847" y="59976"/>
                      </a:cubicBezTo>
                      <a:moveTo>
                        <a:pt x="1157064" y="121840"/>
                      </a:moveTo>
                      <a:cubicBezTo>
                        <a:pt x="1153274" y="102269"/>
                        <a:pt x="1138440" y="90277"/>
                        <a:pt x="1116342" y="90277"/>
                      </a:cubicBezTo>
                      <a:cubicBezTo>
                        <a:pt x="1095508" y="90277"/>
                        <a:pt x="1079726" y="104163"/>
                        <a:pt x="1074042" y="121840"/>
                      </a:cubicBezTo>
                      <a:lnTo>
                        <a:pt x="1157064" y="121840"/>
                      </a:lnTo>
                      <a:close/>
                      <a:moveTo>
                        <a:pt x="1117606" y="59976"/>
                      </a:moveTo>
                      <a:cubicBezTo>
                        <a:pt x="1162424" y="59976"/>
                        <a:pt x="1193995" y="92487"/>
                        <a:pt x="1193995" y="138253"/>
                      </a:cubicBezTo>
                      <a:lnTo>
                        <a:pt x="1193995" y="152140"/>
                      </a:lnTo>
                      <a:lnTo>
                        <a:pt x="1073419" y="152140"/>
                      </a:lnTo>
                      <a:cubicBezTo>
                        <a:pt x="1075945" y="176132"/>
                        <a:pt x="1092990" y="191282"/>
                        <a:pt x="1116350" y="191282"/>
                      </a:cubicBezTo>
                      <a:cubicBezTo>
                        <a:pt x="1137500" y="191282"/>
                        <a:pt x="1146335" y="182132"/>
                        <a:pt x="1156124" y="169816"/>
                      </a:cubicBezTo>
                      <a:lnTo>
                        <a:pt x="1187687" y="185598"/>
                      </a:lnTo>
                      <a:cubicBezTo>
                        <a:pt x="1171906" y="212424"/>
                        <a:pt x="1150124" y="225364"/>
                        <a:pt x="1115719" y="225364"/>
                      </a:cubicBezTo>
                      <a:cubicBezTo>
                        <a:pt x="1072163" y="225364"/>
                        <a:pt x="1035232" y="192222"/>
                        <a:pt x="1035232" y="142666"/>
                      </a:cubicBezTo>
                      <a:cubicBezTo>
                        <a:pt x="1035224" y="93119"/>
                        <a:pt x="1072156" y="59976"/>
                        <a:pt x="1117606" y="59976"/>
                      </a:cubicBezTo>
                      <a:moveTo>
                        <a:pt x="548536" y="99111"/>
                      </a:moveTo>
                      <a:lnTo>
                        <a:pt x="595249" y="99111"/>
                      </a:lnTo>
                      <a:lnTo>
                        <a:pt x="595249" y="220943"/>
                      </a:lnTo>
                      <a:lnTo>
                        <a:pt x="635023" y="220943"/>
                      </a:lnTo>
                      <a:lnTo>
                        <a:pt x="635023" y="99111"/>
                      </a:lnTo>
                      <a:lnTo>
                        <a:pt x="681736" y="99111"/>
                      </a:lnTo>
                      <a:lnTo>
                        <a:pt x="681736" y="64390"/>
                      </a:lnTo>
                      <a:lnTo>
                        <a:pt x="548536" y="64390"/>
                      </a:lnTo>
                      <a:lnTo>
                        <a:pt x="548536" y="99111"/>
                      </a:lnTo>
                      <a:close/>
                      <a:moveTo>
                        <a:pt x="1442025" y="188124"/>
                      </a:moveTo>
                      <a:cubicBezTo>
                        <a:pt x="1465385" y="188124"/>
                        <a:pt x="1487159" y="171395"/>
                        <a:pt x="1487159" y="142674"/>
                      </a:cubicBezTo>
                      <a:cubicBezTo>
                        <a:pt x="1487159" y="113953"/>
                        <a:pt x="1465377" y="97224"/>
                        <a:pt x="1442025" y="97224"/>
                      </a:cubicBezTo>
                      <a:cubicBezTo>
                        <a:pt x="1418664" y="97224"/>
                        <a:pt x="1396891" y="113953"/>
                        <a:pt x="1396891" y="142674"/>
                      </a:cubicBezTo>
                      <a:cubicBezTo>
                        <a:pt x="1396891" y="171395"/>
                        <a:pt x="1418664" y="188124"/>
                        <a:pt x="1442025" y="188124"/>
                      </a:cubicBezTo>
                      <a:moveTo>
                        <a:pt x="1442025" y="59976"/>
                      </a:moveTo>
                      <a:cubicBezTo>
                        <a:pt x="1484957" y="59976"/>
                        <a:pt x="1527565" y="87750"/>
                        <a:pt x="1527565" y="142674"/>
                      </a:cubicBezTo>
                      <a:cubicBezTo>
                        <a:pt x="1527565" y="197598"/>
                        <a:pt x="1484957" y="225372"/>
                        <a:pt x="1442025" y="225372"/>
                      </a:cubicBezTo>
                      <a:cubicBezTo>
                        <a:pt x="1399093" y="225372"/>
                        <a:pt x="1356485" y="197598"/>
                        <a:pt x="1356485" y="142674"/>
                      </a:cubicBezTo>
                      <a:cubicBezTo>
                        <a:pt x="1356485" y="87750"/>
                        <a:pt x="1399093" y="59976"/>
                        <a:pt x="1442025" y="59976"/>
                      </a:cubicBezTo>
                      <a:moveTo>
                        <a:pt x="1685807" y="64366"/>
                      </a:moveTo>
                      <a:lnTo>
                        <a:pt x="1642639" y="174008"/>
                      </a:lnTo>
                      <a:lnTo>
                        <a:pt x="1599478" y="64366"/>
                      </a:lnTo>
                      <a:lnTo>
                        <a:pt x="1547499" y="64366"/>
                      </a:lnTo>
                      <a:lnTo>
                        <a:pt x="1547499" y="220635"/>
                      </a:lnTo>
                      <a:lnTo>
                        <a:pt x="1585299" y="220635"/>
                      </a:lnTo>
                      <a:lnTo>
                        <a:pt x="1585299" y="121706"/>
                      </a:lnTo>
                      <a:lnTo>
                        <a:pt x="1627204" y="220635"/>
                      </a:lnTo>
                      <a:lnTo>
                        <a:pt x="1658081" y="220635"/>
                      </a:lnTo>
                      <a:lnTo>
                        <a:pt x="1699986" y="121706"/>
                      </a:lnTo>
                      <a:lnTo>
                        <a:pt x="1699986" y="220635"/>
                      </a:lnTo>
                      <a:lnTo>
                        <a:pt x="1737794" y="220635"/>
                      </a:lnTo>
                      <a:lnTo>
                        <a:pt x="1737794" y="64366"/>
                      </a:lnTo>
                      <a:lnTo>
                        <a:pt x="1685807" y="643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50" name="Полилиния: фигура 49">
                  <a:extLst>
                    <a:ext uri="{FF2B5EF4-FFF2-40B4-BE49-F238E27FC236}">
                      <a16:creationId xmlns:a16="http://schemas.microsoft.com/office/drawing/2014/main" id="{FA6CADE9-429D-4765-A88D-AA7287AE0630}"/>
                    </a:ext>
                  </a:extLst>
                </p:cNvPr>
                <p:cNvSpPr/>
                <p:nvPr/>
              </p:nvSpPr>
              <p:spPr>
                <a:xfrm>
                  <a:off x="11621247" y="6856440"/>
                  <a:ext cx="1737794" cy="105395"/>
                </a:xfrm>
                <a:custGeom>
                  <a:avLst/>
                  <a:gdLst>
                    <a:gd name="connsiteX0" fmla="*/ 79563 w 1737794"/>
                    <a:gd name="connsiteY0" fmla="*/ 0 h 105395"/>
                    <a:gd name="connsiteX1" fmla="*/ 79563 w 1737794"/>
                    <a:gd name="connsiteY1" fmla="*/ 14613 h 105395"/>
                    <a:gd name="connsiteX2" fmla="*/ 47676 w 1737794"/>
                    <a:gd name="connsiteY2" fmla="*/ 14613 h 105395"/>
                    <a:gd name="connsiteX3" fmla="*/ 47676 w 1737794"/>
                    <a:gd name="connsiteY3" fmla="*/ 103327 h 105395"/>
                    <a:gd name="connsiteX4" fmla="*/ 31737 w 1737794"/>
                    <a:gd name="connsiteY4" fmla="*/ 103327 h 105395"/>
                    <a:gd name="connsiteX5" fmla="*/ 31737 w 1737794"/>
                    <a:gd name="connsiteY5" fmla="*/ 14613 h 105395"/>
                    <a:gd name="connsiteX6" fmla="*/ 0 w 1737794"/>
                    <a:gd name="connsiteY6" fmla="*/ 14613 h 105395"/>
                    <a:gd name="connsiteX7" fmla="*/ 0 w 1737794"/>
                    <a:gd name="connsiteY7" fmla="*/ 0 h 105395"/>
                    <a:gd name="connsiteX8" fmla="*/ 79563 w 1737794"/>
                    <a:gd name="connsiteY8" fmla="*/ 0 h 105395"/>
                    <a:gd name="connsiteX9" fmla="*/ 81624 w 1737794"/>
                    <a:gd name="connsiteY9" fmla="*/ 58011 h 105395"/>
                    <a:gd name="connsiteX10" fmla="*/ 103911 w 1737794"/>
                    <a:gd name="connsiteY10" fmla="*/ 40003 h 105395"/>
                    <a:gd name="connsiteX11" fmla="*/ 125164 w 1737794"/>
                    <a:gd name="connsiteY11" fmla="*/ 58011 h 105395"/>
                    <a:gd name="connsiteX12" fmla="*/ 81624 w 1737794"/>
                    <a:gd name="connsiteY12" fmla="*/ 58011 h 105395"/>
                    <a:gd name="connsiteX13" fmla="*/ 103911 w 1737794"/>
                    <a:gd name="connsiteY13" fmla="*/ 92250 h 105395"/>
                    <a:gd name="connsiteX14" fmla="*/ 81324 w 1737794"/>
                    <a:gd name="connsiteY14" fmla="*/ 69963 h 105395"/>
                    <a:gd name="connsiteX15" fmla="*/ 139777 w 1737794"/>
                    <a:gd name="connsiteY15" fmla="*/ 69963 h 105395"/>
                    <a:gd name="connsiteX16" fmla="*/ 139777 w 1737794"/>
                    <a:gd name="connsiteY16" fmla="*/ 64650 h 105395"/>
                    <a:gd name="connsiteX17" fmla="*/ 104353 w 1737794"/>
                    <a:gd name="connsiteY17" fmla="*/ 28050 h 105395"/>
                    <a:gd name="connsiteX18" fmla="*/ 66569 w 1737794"/>
                    <a:gd name="connsiteY18" fmla="*/ 66719 h 105395"/>
                    <a:gd name="connsiteX19" fmla="*/ 103619 w 1737794"/>
                    <a:gd name="connsiteY19" fmla="*/ 105395 h 105395"/>
                    <a:gd name="connsiteX20" fmla="*/ 136682 w 1737794"/>
                    <a:gd name="connsiteY20" fmla="*/ 87087 h 105395"/>
                    <a:gd name="connsiteX21" fmla="*/ 124729 w 1737794"/>
                    <a:gd name="connsiteY21" fmla="*/ 80740 h 105395"/>
                    <a:gd name="connsiteX22" fmla="*/ 103911 w 1737794"/>
                    <a:gd name="connsiteY22" fmla="*/ 92250 h 105395"/>
                    <a:gd name="connsiteX23" fmla="*/ 186703 w 1737794"/>
                    <a:gd name="connsiteY23" fmla="*/ 30111 h 105395"/>
                    <a:gd name="connsiteX24" fmla="*/ 172682 w 1737794"/>
                    <a:gd name="connsiteY24" fmla="*/ 52398 h 105395"/>
                    <a:gd name="connsiteX25" fmla="*/ 158661 w 1737794"/>
                    <a:gd name="connsiteY25" fmla="*/ 30111 h 105395"/>
                    <a:gd name="connsiteX26" fmla="*/ 141387 w 1737794"/>
                    <a:gd name="connsiteY26" fmla="*/ 30111 h 105395"/>
                    <a:gd name="connsiteX27" fmla="*/ 164416 w 1737794"/>
                    <a:gd name="connsiteY27" fmla="*/ 64500 h 105395"/>
                    <a:gd name="connsiteX28" fmla="*/ 137700 w 1737794"/>
                    <a:gd name="connsiteY28" fmla="*/ 103327 h 105395"/>
                    <a:gd name="connsiteX29" fmla="*/ 155416 w 1737794"/>
                    <a:gd name="connsiteY29" fmla="*/ 103327 h 105395"/>
                    <a:gd name="connsiteX30" fmla="*/ 172682 w 1737794"/>
                    <a:gd name="connsiteY30" fmla="*/ 76311 h 105395"/>
                    <a:gd name="connsiteX31" fmla="*/ 189806 w 1737794"/>
                    <a:gd name="connsiteY31" fmla="*/ 103327 h 105395"/>
                    <a:gd name="connsiteX32" fmla="*/ 207372 w 1737794"/>
                    <a:gd name="connsiteY32" fmla="*/ 103327 h 105395"/>
                    <a:gd name="connsiteX33" fmla="*/ 181690 w 1737794"/>
                    <a:gd name="connsiteY33" fmla="*/ 64066 h 105395"/>
                    <a:gd name="connsiteX34" fmla="*/ 204127 w 1737794"/>
                    <a:gd name="connsiteY34" fmla="*/ 30119 h 105395"/>
                    <a:gd name="connsiteX35" fmla="*/ 186703 w 1737794"/>
                    <a:gd name="connsiteY35" fmla="*/ 30119 h 105395"/>
                    <a:gd name="connsiteX36" fmla="*/ 261822 w 1737794"/>
                    <a:gd name="connsiteY36" fmla="*/ 30111 h 105395"/>
                    <a:gd name="connsiteX37" fmla="*/ 261822 w 1737794"/>
                    <a:gd name="connsiteY37" fmla="*/ 58603 h 105395"/>
                    <a:gd name="connsiteX38" fmla="*/ 227724 w 1737794"/>
                    <a:gd name="connsiteY38" fmla="*/ 58603 h 105395"/>
                    <a:gd name="connsiteX39" fmla="*/ 227724 w 1737794"/>
                    <a:gd name="connsiteY39" fmla="*/ 30111 h 105395"/>
                    <a:gd name="connsiteX40" fmla="*/ 212519 w 1737794"/>
                    <a:gd name="connsiteY40" fmla="*/ 30111 h 105395"/>
                    <a:gd name="connsiteX41" fmla="*/ 212519 w 1737794"/>
                    <a:gd name="connsiteY41" fmla="*/ 103319 h 105395"/>
                    <a:gd name="connsiteX42" fmla="*/ 227724 w 1737794"/>
                    <a:gd name="connsiteY42" fmla="*/ 103319 h 105395"/>
                    <a:gd name="connsiteX43" fmla="*/ 227724 w 1737794"/>
                    <a:gd name="connsiteY43" fmla="*/ 71882 h 105395"/>
                    <a:gd name="connsiteX44" fmla="*/ 261822 w 1737794"/>
                    <a:gd name="connsiteY44" fmla="*/ 71882 h 105395"/>
                    <a:gd name="connsiteX45" fmla="*/ 261822 w 1737794"/>
                    <a:gd name="connsiteY45" fmla="*/ 103319 h 105395"/>
                    <a:gd name="connsiteX46" fmla="*/ 277027 w 1737794"/>
                    <a:gd name="connsiteY46" fmla="*/ 103319 h 105395"/>
                    <a:gd name="connsiteX47" fmla="*/ 277027 w 1737794"/>
                    <a:gd name="connsiteY47" fmla="*/ 30111 h 105395"/>
                    <a:gd name="connsiteX48" fmla="*/ 261822 w 1737794"/>
                    <a:gd name="connsiteY48" fmla="*/ 30111 h 105395"/>
                    <a:gd name="connsiteX49" fmla="*/ 350077 w 1737794"/>
                    <a:gd name="connsiteY49" fmla="*/ 66719 h 105395"/>
                    <a:gd name="connsiteX50" fmla="*/ 326464 w 1737794"/>
                    <a:gd name="connsiteY50" fmla="*/ 91366 h 105395"/>
                    <a:gd name="connsiteX51" fmla="*/ 302701 w 1737794"/>
                    <a:gd name="connsiteY51" fmla="*/ 66719 h 105395"/>
                    <a:gd name="connsiteX52" fmla="*/ 326464 w 1737794"/>
                    <a:gd name="connsiteY52" fmla="*/ 42071 h 105395"/>
                    <a:gd name="connsiteX53" fmla="*/ 350077 w 1737794"/>
                    <a:gd name="connsiteY53" fmla="*/ 66719 h 105395"/>
                    <a:gd name="connsiteX54" fmla="*/ 326464 w 1737794"/>
                    <a:gd name="connsiteY54" fmla="*/ 105387 h 105395"/>
                    <a:gd name="connsiteX55" fmla="*/ 365575 w 1737794"/>
                    <a:gd name="connsiteY55" fmla="*/ 66711 h 105395"/>
                    <a:gd name="connsiteX56" fmla="*/ 326464 w 1737794"/>
                    <a:gd name="connsiteY56" fmla="*/ 28042 h 105395"/>
                    <a:gd name="connsiteX57" fmla="*/ 287203 w 1737794"/>
                    <a:gd name="connsiteY57" fmla="*/ 66711 h 105395"/>
                    <a:gd name="connsiteX58" fmla="*/ 326464 w 1737794"/>
                    <a:gd name="connsiteY58" fmla="*/ 105387 h 105395"/>
                    <a:gd name="connsiteX59" fmla="*/ 367335 w 1737794"/>
                    <a:gd name="connsiteY59" fmla="*/ 103327 h 105395"/>
                    <a:gd name="connsiteX60" fmla="*/ 373390 w 1737794"/>
                    <a:gd name="connsiteY60" fmla="*/ 104361 h 105395"/>
                    <a:gd name="connsiteX61" fmla="*/ 394351 w 1737794"/>
                    <a:gd name="connsiteY61" fmla="*/ 74250 h 105395"/>
                    <a:gd name="connsiteX62" fmla="*/ 395977 w 1737794"/>
                    <a:gd name="connsiteY62" fmla="*/ 43848 h 105395"/>
                    <a:gd name="connsiteX63" fmla="*/ 421951 w 1737794"/>
                    <a:gd name="connsiteY63" fmla="*/ 43848 h 105395"/>
                    <a:gd name="connsiteX64" fmla="*/ 421951 w 1737794"/>
                    <a:gd name="connsiteY64" fmla="*/ 103335 h 105395"/>
                    <a:gd name="connsiteX65" fmla="*/ 437156 w 1737794"/>
                    <a:gd name="connsiteY65" fmla="*/ 103335 h 105395"/>
                    <a:gd name="connsiteX66" fmla="*/ 437156 w 1737794"/>
                    <a:gd name="connsiteY66" fmla="*/ 30126 h 105395"/>
                    <a:gd name="connsiteX67" fmla="*/ 382690 w 1737794"/>
                    <a:gd name="connsiteY67" fmla="*/ 30126 h 105395"/>
                    <a:gd name="connsiteX68" fmla="*/ 380330 w 1737794"/>
                    <a:gd name="connsiteY68" fmla="*/ 73674 h 105395"/>
                    <a:gd name="connsiteX69" fmla="*/ 372506 w 1737794"/>
                    <a:gd name="connsiteY69" fmla="*/ 90790 h 105395"/>
                    <a:gd name="connsiteX70" fmla="*/ 367343 w 1737794"/>
                    <a:gd name="connsiteY70" fmla="*/ 89906 h 105395"/>
                    <a:gd name="connsiteX71" fmla="*/ 367343 w 1737794"/>
                    <a:gd name="connsiteY71" fmla="*/ 103327 h 105395"/>
                    <a:gd name="connsiteX72" fmla="*/ 510207 w 1737794"/>
                    <a:gd name="connsiteY72" fmla="*/ 66719 h 105395"/>
                    <a:gd name="connsiteX73" fmla="*/ 486593 w 1737794"/>
                    <a:gd name="connsiteY73" fmla="*/ 91366 h 105395"/>
                    <a:gd name="connsiteX74" fmla="*/ 462830 w 1737794"/>
                    <a:gd name="connsiteY74" fmla="*/ 66719 h 105395"/>
                    <a:gd name="connsiteX75" fmla="*/ 486593 w 1737794"/>
                    <a:gd name="connsiteY75" fmla="*/ 42071 h 105395"/>
                    <a:gd name="connsiteX76" fmla="*/ 510207 w 1737794"/>
                    <a:gd name="connsiteY76" fmla="*/ 66719 h 105395"/>
                    <a:gd name="connsiteX77" fmla="*/ 486593 w 1737794"/>
                    <a:gd name="connsiteY77" fmla="*/ 105387 h 105395"/>
                    <a:gd name="connsiteX78" fmla="*/ 525704 w 1737794"/>
                    <a:gd name="connsiteY78" fmla="*/ 66711 h 105395"/>
                    <a:gd name="connsiteX79" fmla="*/ 486593 w 1737794"/>
                    <a:gd name="connsiteY79" fmla="*/ 28042 h 105395"/>
                    <a:gd name="connsiteX80" fmla="*/ 447333 w 1737794"/>
                    <a:gd name="connsiteY80" fmla="*/ 66711 h 105395"/>
                    <a:gd name="connsiteX81" fmla="*/ 486593 w 1737794"/>
                    <a:gd name="connsiteY81" fmla="*/ 105387 h 105395"/>
                    <a:gd name="connsiteX82" fmla="*/ 535880 w 1737794"/>
                    <a:gd name="connsiteY82" fmla="*/ 30111 h 105395"/>
                    <a:gd name="connsiteX83" fmla="*/ 535880 w 1737794"/>
                    <a:gd name="connsiteY83" fmla="*/ 103319 h 105395"/>
                    <a:gd name="connsiteX84" fmla="*/ 551086 w 1737794"/>
                    <a:gd name="connsiteY84" fmla="*/ 103319 h 105395"/>
                    <a:gd name="connsiteX85" fmla="*/ 551086 w 1737794"/>
                    <a:gd name="connsiteY85" fmla="*/ 43832 h 105395"/>
                    <a:gd name="connsiteX86" fmla="*/ 583557 w 1737794"/>
                    <a:gd name="connsiteY86" fmla="*/ 43832 h 105395"/>
                    <a:gd name="connsiteX87" fmla="*/ 583557 w 1737794"/>
                    <a:gd name="connsiteY87" fmla="*/ 30103 h 105395"/>
                    <a:gd name="connsiteX88" fmla="*/ 535880 w 1737794"/>
                    <a:gd name="connsiteY88" fmla="*/ 30103 h 105395"/>
                    <a:gd name="connsiteX89" fmla="*/ 643178 w 1737794"/>
                    <a:gd name="connsiteY89" fmla="*/ 30111 h 105395"/>
                    <a:gd name="connsiteX90" fmla="*/ 608196 w 1737794"/>
                    <a:gd name="connsiteY90" fmla="*/ 82950 h 105395"/>
                    <a:gd name="connsiteX91" fmla="*/ 608196 w 1737794"/>
                    <a:gd name="connsiteY91" fmla="*/ 30111 h 105395"/>
                    <a:gd name="connsiteX92" fmla="*/ 593583 w 1737794"/>
                    <a:gd name="connsiteY92" fmla="*/ 30111 h 105395"/>
                    <a:gd name="connsiteX93" fmla="*/ 593583 w 1737794"/>
                    <a:gd name="connsiteY93" fmla="*/ 103319 h 105395"/>
                    <a:gd name="connsiteX94" fmla="*/ 609673 w 1737794"/>
                    <a:gd name="connsiteY94" fmla="*/ 103319 h 105395"/>
                    <a:gd name="connsiteX95" fmla="*/ 644646 w 1737794"/>
                    <a:gd name="connsiteY95" fmla="*/ 50479 h 105395"/>
                    <a:gd name="connsiteX96" fmla="*/ 644646 w 1737794"/>
                    <a:gd name="connsiteY96" fmla="*/ 103319 h 105395"/>
                    <a:gd name="connsiteX97" fmla="*/ 659260 w 1737794"/>
                    <a:gd name="connsiteY97" fmla="*/ 103319 h 105395"/>
                    <a:gd name="connsiteX98" fmla="*/ 659260 w 1737794"/>
                    <a:gd name="connsiteY98" fmla="*/ 30111 h 105395"/>
                    <a:gd name="connsiteX99" fmla="*/ 643178 w 1737794"/>
                    <a:gd name="connsiteY99" fmla="*/ 30111 h 105395"/>
                    <a:gd name="connsiteX100" fmla="*/ 722576 w 1737794"/>
                    <a:gd name="connsiteY100" fmla="*/ 30111 h 105395"/>
                    <a:gd name="connsiteX101" fmla="*/ 687594 w 1737794"/>
                    <a:gd name="connsiteY101" fmla="*/ 82950 h 105395"/>
                    <a:gd name="connsiteX102" fmla="*/ 687594 w 1737794"/>
                    <a:gd name="connsiteY102" fmla="*/ 30111 h 105395"/>
                    <a:gd name="connsiteX103" fmla="*/ 672981 w 1737794"/>
                    <a:gd name="connsiteY103" fmla="*/ 30111 h 105395"/>
                    <a:gd name="connsiteX104" fmla="*/ 672981 w 1737794"/>
                    <a:gd name="connsiteY104" fmla="*/ 103319 h 105395"/>
                    <a:gd name="connsiteX105" fmla="*/ 689070 w 1737794"/>
                    <a:gd name="connsiteY105" fmla="*/ 103319 h 105395"/>
                    <a:gd name="connsiteX106" fmla="*/ 724044 w 1737794"/>
                    <a:gd name="connsiteY106" fmla="*/ 50479 h 105395"/>
                    <a:gd name="connsiteX107" fmla="*/ 724044 w 1737794"/>
                    <a:gd name="connsiteY107" fmla="*/ 103319 h 105395"/>
                    <a:gd name="connsiteX108" fmla="*/ 738657 w 1737794"/>
                    <a:gd name="connsiteY108" fmla="*/ 103319 h 105395"/>
                    <a:gd name="connsiteX109" fmla="*/ 738657 w 1737794"/>
                    <a:gd name="connsiteY109" fmla="*/ 30111 h 105395"/>
                    <a:gd name="connsiteX110" fmla="*/ 722576 w 1737794"/>
                    <a:gd name="connsiteY110" fmla="*/ 30111 h 105395"/>
                    <a:gd name="connsiteX111" fmla="*/ 804476 w 1737794"/>
                    <a:gd name="connsiteY111" fmla="*/ 91366 h 105395"/>
                    <a:gd name="connsiteX112" fmla="*/ 804476 w 1737794"/>
                    <a:gd name="connsiteY112" fmla="*/ 71148 h 105395"/>
                    <a:gd name="connsiteX113" fmla="*/ 822626 w 1737794"/>
                    <a:gd name="connsiteY113" fmla="*/ 71148 h 105395"/>
                    <a:gd name="connsiteX114" fmla="*/ 834437 w 1737794"/>
                    <a:gd name="connsiteY114" fmla="*/ 81182 h 105395"/>
                    <a:gd name="connsiteX115" fmla="*/ 822626 w 1737794"/>
                    <a:gd name="connsiteY115" fmla="*/ 91366 h 105395"/>
                    <a:gd name="connsiteX116" fmla="*/ 804476 w 1737794"/>
                    <a:gd name="connsiteY116" fmla="*/ 91366 h 105395"/>
                    <a:gd name="connsiteX117" fmla="*/ 804476 w 1737794"/>
                    <a:gd name="connsiteY117" fmla="*/ 59337 h 105395"/>
                    <a:gd name="connsiteX118" fmla="*/ 804476 w 1737794"/>
                    <a:gd name="connsiteY118" fmla="*/ 42071 h 105395"/>
                    <a:gd name="connsiteX119" fmla="*/ 821742 w 1737794"/>
                    <a:gd name="connsiteY119" fmla="*/ 42071 h 105395"/>
                    <a:gd name="connsiteX120" fmla="*/ 832518 w 1737794"/>
                    <a:gd name="connsiteY120" fmla="*/ 50637 h 105395"/>
                    <a:gd name="connsiteX121" fmla="*/ 821592 w 1737794"/>
                    <a:gd name="connsiteY121" fmla="*/ 59345 h 105395"/>
                    <a:gd name="connsiteX122" fmla="*/ 804476 w 1737794"/>
                    <a:gd name="connsiteY122" fmla="*/ 59345 h 105395"/>
                    <a:gd name="connsiteX123" fmla="*/ 789420 w 1737794"/>
                    <a:gd name="connsiteY123" fmla="*/ 103327 h 105395"/>
                    <a:gd name="connsiteX124" fmla="*/ 823518 w 1737794"/>
                    <a:gd name="connsiteY124" fmla="*/ 103327 h 105395"/>
                    <a:gd name="connsiteX125" fmla="*/ 849642 w 1737794"/>
                    <a:gd name="connsiteY125" fmla="*/ 82216 h 105395"/>
                    <a:gd name="connsiteX126" fmla="*/ 835913 w 1737794"/>
                    <a:gd name="connsiteY126" fmla="*/ 64650 h 105395"/>
                    <a:gd name="connsiteX127" fmla="*/ 846981 w 1737794"/>
                    <a:gd name="connsiteY127" fmla="*/ 48269 h 105395"/>
                    <a:gd name="connsiteX128" fmla="*/ 822618 w 1737794"/>
                    <a:gd name="connsiteY128" fmla="*/ 30111 h 105395"/>
                    <a:gd name="connsiteX129" fmla="*/ 789413 w 1737794"/>
                    <a:gd name="connsiteY129" fmla="*/ 30111 h 105395"/>
                    <a:gd name="connsiteX130" fmla="*/ 789413 w 1737794"/>
                    <a:gd name="connsiteY130" fmla="*/ 103327 h 105395"/>
                    <a:gd name="connsiteX131" fmla="*/ 917529 w 1737794"/>
                    <a:gd name="connsiteY131" fmla="*/ 66719 h 105395"/>
                    <a:gd name="connsiteX132" fmla="*/ 893908 w 1737794"/>
                    <a:gd name="connsiteY132" fmla="*/ 91366 h 105395"/>
                    <a:gd name="connsiteX133" fmla="*/ 870144 w 1737794"/>
                    <a:gd name="connsiteY133" fmla="*/ 66719 h 105395"/>
                    <a:gd name="connsiteX134" fmla="*/ 893908 w 1737794"/>
                    <a:gd name="connsiteY134" fmla="*/ 42071 h 105395"/>
                    <a:gd name="connsiteX135" fmla="*/ 917529 w 1737794"/>
                    <a:gd name="connsiteY135" fmla="*/ 66719 h 105395"/>
                    <a:gd name="connsiteX136" fmla="*/ 893916 w 1737794"/>
                    <a:gd name="connsiteY136" fmla="*/ 105387 h 105395"/>
                    <a:gd name="connsiteX137" fmla="*/ 933026 w 1737794"/>
                    <a:gd name="connsiteY137" fmla="*/ 66711 h 105395"/>
                    <a:gd name="connsiteX138" fmla="*/ 893916 w 1737794"/>
                    <a:gd name="connsiteY138" fmla="*/ 28042 h 105395"/>
                    <a:gd name="connsiteX139" fmla="*/ 854655 w 1737794"/>
                    <a:gd name="connsiteY139" fmla="*/ 66711 h 105395"/>
                    <a:gd name="connsiteX140" fmla="*/ 893916 w 1737794"/>
                    <a:gd name="connsiteY140" fmla="*/ 105387 h 105395"/>
                    <a:gd name="connsiteX141" fmla="*/ 999587 w 1737794"/>
                    <a:gd name="connsiteY141" fmla="*/ 82066 h 105395"/>
                    <a:gd name="connsiteX142" fmla="*/ 984239 w 1737794"/>
                    <a:gd name="connsiteY142" fmla="*/ 64650 h 105395"/>
                    <a:gd name="connsiteX143" fmla="*/ 996642 w 1737794"/>
                    <a:gd name="connsiteY143" fmla="*/ 47676 h 105395"/>
                    <a:gd name="connsiteX144" fmla="*/ 969926 w 1737794"/>
                    <a:gd name="connsiteY144" fmla="*/ 28050 h 105395"/>
                    <a:gd name="connsiteX145" fmla="*/ 942026 w 1737794"/>
                    <a:gd name="connsiteY145" fmla="*/ 48561 h 105395"/>
                    <a:gd name="connsiteX146" fmla="*/ 943353 w 1737794"/>
                    <a:gd name="connsiteY146" fmla="*/ 55650 h 105395"/>
                    <a:gd name="connsiteX147" fmla="*/ 956339 w 1737794"/>
                    <a:gd name="connsiteY147" fmla="*/ 51371 h 105395"/>
                    <a:gd name="connsiteX148" fmla="*/ 955897 w 1737794"/>
                    <a:gd name="connsiteY148" fmla="*/ 48269 h 105395"/>
                    <a:gd name="connsiteX149" fmla="*/ 969768 w 1737794"/>
                    <a:gd name="connsiteY149" fmla="*/ 40153 h 105395"/>
                    <a:gd name="connsiteX150" fmla="*/ 982321 w 1737794"/>
                    <a:gd name="connsiteY150" fmla="*/ 49161 h 105395"/>
                    <a:gd name="connsiteX151" fmla="*/ 969334 w 1737794"/>
                    <a:gd name="connsiteY151" fmla="*/ 59045 h 105395"/>
                    <a:gd name="connsiteX152" fmla="*/ 963429 w 1737794"/>
                    <a:gd name="connsiteY152" fmla="*/ 59045 h 105395"/>
                    <a:gd name="connsiteX153" fmla="*/ 963429 w 1737794"/>
                    <a:gd name="connsiteY153" fmla="*/ 71298 h 105395"/>
                    <a:gd name="connsiteX154" fmla="*/ 969626 w 1737794"/>
                    <a:gd name="connsiteY154" fmla="*/ 71298 h 105395"/>
                    <a:gd name="connsiteX155" fmla="*/ 984681 w 1737794"/>
                    <a:gd name="connsiteY155" fmla="*/ 81632 h 105395"/>
                    <a:gd name="connsiteX156" fmla="*/ 968742 w 1737794"/>
                    <a:gd name="connsiteY156" fmla="*/ 93292 h 105395"/>
                    <a:gd name="connsiteX157" fmla="*/ 953837 w 1737794"/>
                    <a:gd name="connsiteY157" fmla="*/ 82366 h 105395"/>
                    <a:gd name="connsiteX158" fmla="*/ 954579 w 1737794"/>
                    <a:gd name="connsiteY158" fmla="*/ 78529 h 105395"/>
                    <a:gd name="connsiteX159" fmla="*/ 941734 w 1737794"/>
                    <a:gd name="connsiteY159" fmla="*/ 74250 h 105395"/>
                    <a:gd name="connsiteX160" fmla="*/ 939966 w 1737794"/>
                    <a:gd name="connsiteY160" fmla="*/ 82516 h 105395"/>
                    <a:gd name="connsiteX161" fmla="*/ 968742 w 1737794"/>
                    <a:gd name="connsiteY161" fmla="*/ 105395 h 105395"/>
                    <a:gd name="connsiteX162" fmla="*/ 999587 w 1737794"/>
                    <a:gd name="connsiteY162" fmla="*/ 82066 h 105395"/>
                    <a:gd name="connsiteX163" fmla="*/ 1073087 w 1737794"/>
                    <a:gd name="connsiteY163" fmla="*/ 30111 h 105395"/>
                    <a:gd name="connsiteX164" fmla="*/ 1051542 w 1737794"/>
                    <a:gd name="connsiteY164" fmla="*/ 85753 h 105395"/>
                    <a:gd name="connsiteX165" fmla="*/ 1029990 w 1737794"/>
                    <a:gd name="connsiteY165" fmla="*/ 30111 h 105395"/>
                    <a:gd name="connsiteX166" fmla="*/ 1009321 w 1737794"/>
                    <a:gd name="connsiteY166" fmla="*/ 30111 h 105395"/>
                    <a:gd name="connsiteX167" fmla="*/ 1009321 w 1737794"/>
                    <a:gd name="connsiteY167" fmla="*/ 103319 h 105395"/>
                    <a:gd name="connsiteX168" fmla="*/ 1023934 w 1737794"/>
                    <a:gd name="connsiteY168" fmla="*/ 103319 h 105395"/>
                    <a:gd name="connsiteX169" fmla="*/ 1023934 w 1737794"/>
                    <a:gd name="connsiteY169" fmla="*/ 51363 h 105395"/>
                    <a:gd name="connsiteX170" fmla="*/ 1045195 w 1737794"/>
                    <a:gd name="connsiteY170" fmla="*/ 103319 h 105395"/>
                    <a:gd name="connsiteX171" fmla="*/ 1058032 w 1737794"/>
                    <a:gd name="connsiteY171" fmla="*/ 103319 h 105395"/>
                    <a:gd name="connsiteX172" fmla="*/ 1079135 w 1737794"/>
                    <a:gd name="connsiteY172" fmla="*/ 51513 h 105395"/>
                    <a:gd name="connsiteX173" fmla="*/ 1079135 w 1737794"/>
                    <a:gd name="connsiteY173" fmla="*/ 103319 h 105395"/>
                    <a:gd name="connsiteX174" fmla="*/ 1093898 w 1737794"/>
                    <a:gd name="connsiteY174" fmla="*/ 103319 h 105395"/>
                    <a:gd name="connsiteX175" fmla="*/ 1093898 w 1737794"/>
                    <a:gd name="connsiteY175" fmla="*/ 30111 h 105395"/>
                    <a:gd name="connsiteX176" fmla="*/ 1073087 w 1737794"/>
                    <a:gd name="connsiteY176" fmla="*/ 30111 h 105395"/>
                    <a:gd name="connsiteX177" fmla="*/ 1166940 w 1737794"/>
                    <a:gd name="connsiteY177" fmla="*/ 66719 h 105395"/>
                    <a:gd name="connsiteX178" fmla="*/ 1143327 w 1737794"/>
                    <a:gd name="connsiteY178" fmla="*/ 91366 h 105395"/>
                    <a:gd name="connsiteX179" fmla="*/ 1119564 w 1737794"/>
                    <a:gd name="connsiteY179" fmla="*/ 66719 h 105395"/>
                    <a:gd name="connsiteX180" fmla="*/ 1143327 w 1737794"/>
                    <a:gd name="connsiteY180" fmla="*/ 42071 h 105395"/>
                    <a:gd name="connsiteX181" fmla="*/ 1166940 w 1737794"/>
                    <a:gd name="connsiteY181" fmla="*/ 66719 h 105395"/>
                    <a:gd name="connsiteX182" fmla="*/ 1143327 w 1737794"/>
                    <a:gd name="connsiteY182" fmla="*/ 105387 h 105395"/>
                    <a:gd name="connsiteX183" fmla="*/ 1182437 w 1737794"/>
                    <a:gd name="connsiteY183" fmla="*/ 66711 h 105395"/>
                    <a:gd name="connsiteX184" fmla="*/ 1143327 w 1737794"/>
                    <a:gd name="connsiteY184" fmla="*/ 28042 h 105395"/>
                    <a:gd name="connsiteX185" fmla="*/ 1104066 w 1737794"/>
                    <a:gd name="connsiteY185" fmla="*/ 66711 h 105395"/>
                    <a:gd name="connsiteX186" fmla="*/ 1143327 w 1737794"/>
                    <a:gd name="connsiteY186" fmla="*/ 105387 h 105395"/>
                    <a:gd name="connsiteX187" fmla="*/ 1268190 w 1737794"/>
                    <a:gd name="connsiteY187" fmla="*/ 30111 h 105395"/>
                    <a:gd name="connsiteX188" fmla="*/ 1244869 w 1737794"/>
                    <a:gd name="connsiteY188" fmla="*/ 58453 h 105395"/>
                    <a:gd name="connsiteX189" fmla="*/ 1244869 w 1737794"/>
                    <a:gd name="connsiteY189" fmla="*/ 30111 h 105395"/>
                    <a:gd name="connsiteX190" fmla="*/ 1229664 w 1737794"/>
                    <a:gd name="connsiteY190" fmla="*/ 30111 h 105395"/>
                    <a:gd name="connsiteX191" fmla="*/ 1229664 w 1737794"/>
                    <a:gd name="connsiteY191" fmla="*/ 58603 h 105395"/>
                    <a:gd name="connsiteX192" fmla="*/ 1206343 w 1737794"/>
                    <a:gd name="connsiteY192" fmla="*/ 30111 h 105395"/>
                    <a:gd name="connsiteX193" fmla="*/ 1186716 w 1737794"/>
                    <a:gd name="connsiteY193" fmla="*/ 30111 h 105395"/>
                    <a:gd name="connsiteX194" fmla="*/ 1216827 w 1737794"/>
                    <a:gd name="connsiteY194" fmla="*/ 64500 h 105395"/>
                    <a:gd name="connsiteX195" fmla="*/ 1186274 w 1737794"/>
                    <a:gd name="connsiteY195" fmla="*/ 103327 h 105395"/>
                    <a:gd name="connsiteX196" fmla="*/ 1204724 w 1737794"/>
                    <a:gd name="connsiteY196" fmla="*/ 103327 h 105395"/>
                    <a:gd name="connsiteX197" fmla="*/ 1229672 w 1737794"/>
                    <a:gd name="connsiteY197" fmla="*/ 70998 h 105395"/>
                    <a:gd name="connsiteX198" fmla="*/ 1229672 w 1737794"/>
                    <a:gd name="connsiteY198" fmla="*/ 103327 h 105395"/>
                    <a:gd name="connsiteX199" fmla="*/ 1244877 w 1737794"/>
                    <a:gd name="connsiteY199" fmla="*/ 103327 h 105395"/>
                    <a:gd name="connsiteX200" fmla="*/ 1244877 w 1737794"/>
                    <a:gd name="connsiteY200" fmla="*/ 71298 h 105395"/>
                    <a:gd name="connsiteX201" fmla="*/ 1269824 w 1737794"/>
                    <a:gd name="connsiteY201" fmla="*/ 103327 h 105395"/>
                    <a:gd name="connsiteX202" fmla="*/ 1288267 w 1737794"/>
                    <a:gd name="connsiteY202" fmla="*/ 103327 h 105395"/>
                    <a:gd name="connsiteX203" fmla="*/ 1257714 w 1737794"/>
                    <a:gd name="connsiteY203" fmla="*/ 64500 h 105395"/>
                    <a:gd name="connsiteX204" fmla="*/ 1287824 w 1737794"/>
                    <a:gd name="connsiteY204" fmla="*/ 30111 h 105395"/>
                    <a:gd name="connsiteX205" fmla="*/ 1268190 w 1737794"/>
                    <a:gd name="connsiteY205" fmla="*/ 30111 h 105395"/>
                    <a:gd name="connsiteX206" fmla="*/ 1345369 w 1737794"/>
                    <a:gd name="connsiteY206" fmla="*/ 30111 h 105395"/>
                    <a:gd name="connsiteX207" fmla="*/ 1345369 w 1737794"/>
                    <a:gd name="connsiteY207" fmla="*/ 58603 h 105395"/>
                    <a:gd name="connsiteX208" fmla="*/ 1311272 w 1737794"/>
                    <a:gd name="connsiteY208" fmla="*/ 58603 h 105395"/>
                    <a:gd name="connsiteX209" fmla="*/ 1311272 w 1737794"/>
                    <a:gd name="connsiteY209" fmla="*/ 30111 h 105395"/>
                    <a:gd name="connsiteX210" fmla="*/ 1296067 w 1737794"/>
                    <a:gd name="connsiteY210" fmla="*/ 30111 h 105395"/>
                    <a:gd name="connsiteX211" fmla="*/ 1296067 w 1737794"/>
                    <a:gd name="connsiteY211" fmla="*/ 103319 h 105395"/>
                    <a:gd name="connsiteX212" fmla="*/ 1311272 w 1737794"/>
                    <a:gd name="connsiteY212" fmla="*/ 103319 h 105395"/>
                    <a:gd name="connsiteX213" fmla="*/ 1311272 w 1737794"/>
                    <a:gd name="connsiteY213" fmla="*/ 71882 h 105395"/>
                    <a:gd name="connsiteX214" fmla="*/ 1345369 w 1737794"/>
                    <a:gd name="connsiteY214" fmla="*/ 71882 h 105395"/>
                    <a:gd name="connsiteX215" fmla="*/ 1345369 w 1737794"/>
                    <a:gd name="connsiteY215" fmla="*/ 103319 h 105395"/>
                    <a:gd name="connsiteX216" fmla="*/ 1360575 w 1737794"/>
                    <a:gd name="connsiteY216" fmla="*/ 103319 h 105395"/>
                    <a:gd name="connsiteX217" fmla="*/ 1360575 w 1737794"/>
                    <a:gd name="connsiteY217" fmla="*/ 30111 h 105395"/>
                    <a:gd name="connsiteX218" fmla="*/ 1345369 w 1737794"/>
                    <a:gd name="connsiteY218" fmla="*/ 30111 h 105395"/>
                    <a:gd name="connsiteX219" fmla="*/ 1433617 w 1737794"/>
                    <a:gd name="connsiteY219" fmla="*/ 66719 h 105395"/>
                    <a:gd name="connsiteX220" fmla="*/ 1410004 w 1737794"/>
                    <a:gd name="connsiteY220" fmla="*/ 91366 h 105395"/>
                    <a:gd name="connsiteX221" fmla="*/ 1386241 w 1737794"/>
                    <a:gd name="connsiteY221" fmla="*/ 66719 h 105395"/>
                    <a:gd name="connsiteX222" fmla="*/ 1410004 w 1737794"/>
                    <a:gd name="connsiteY222" fmla="*/ 42071 h 105395"/>
                    <a:gd name="connsiteX223" fmla="*/ 1433617 w 1737794"/>
                    <a:gd name="connsiteY223" fmla="*/ 66719 h 105395"/>
                    <a:gd name="connsiteX224" fmla="*/ 1410012 w 1737794"/>
                    <a:gd name="connsiteY224" fmla="*/ 105387 h 105395"/>
                    <a:gd name="connsiteX225" fmla="*/ 1449122 w 1737794"/>
                    <a:gd name="connsiteY225" fmla="*/ 66711 h 105395"/>
                    <a:gd name="connsiteX226" fmla="*/ 1410012 w 1737794"/>
                    <a:gd name="connsiteY226" fmla="*/ 28042 h 105395"/>
                    <a:gd name="connsiteX227" fmla="*/ 1370751 w 1737794"/>
                    <a:gd name="connsiteY227" fmla="*/ 66711 h 105395"/>
                    <a:gd name="connsiteX228" fmla="*/ 1410012 w 1737794"/>
                    <a:gd name="connsiteY228" fmla="*/ 105387 h 105395"/>
                    <a:gd name="connsiteX229" fmla="*/ 1493096 w 1737794"/>
                    <a:gd name="connsiteY229" fmla="*/ 105387 h 105395"/>
                    <a:gd name="connsiteX230" fmla="*/ 1525717 w 1737794"/>
                    <a:gd name="connsiteY230" fmla="*/ 86345 h 105395"/>
                    <a:gd name="connsiteX231" fmla="*/ 1513464 w 1737794"/>
                    <a:gd name="connsiteY231" fmla="*/ 79405 h 105395"/>
                    <a:gd name="connsiteX232" fmla="*/ 1493096 w 1737794"/>
                    <a:gd name="connsiteY232" fmla="*/ 91216 h 105395"/>
                    <a:gd name="connsiteX233" fmla="*/ 1470659 w 1737794"/>
                    <a:gd name="connsiteY233" fmla="*/ 66711 h 105395"/>
                    <a:gd name="connsiteX234" fmla="*/ 1493096 w 1737794"/>
                    <a:gd name="connsiteY234" fmla="*/ 42213 h 105395"/>
                    <a:gd name="connsiteX235" fmla="*/ 1512588 w 1737794"/>
                    <a:gd name="connsiteY235" fmla="*/ 53874 h 105395"/>
                    <a:gd name="connsiteX236" fmla="*/ 1525275 w 1737794"/>
                    <a:gd name="connsiteY236" fmla="*/ 46492 h 105395"/>
                    <a:gd name="connsiteX237" fmla="*/ 1493096 w 1737794"/>
                    <a:gd name="connsiteY237" fmla="*/ 28050 h 105395"/>
                    <a:gd name="connsiteX238" fmla="*/ 1455020 w 1737794"/>
                    <a:gd name="connsiteY238" fmla="*/ 66719 h 105395"/>
                    <a:gd name="connsiteX239" fmla="*/ 1493096 w 1737794"/>
                    <a:gd name="connsiteY239" fmla="*/ 105387 h 105395"/>
                    <a:gd name="connsiteX240" fmla="*/ 1527036 w 1737794"/>
                    <a:gd name="connsiteY240" fmla="*/ 30111 h 105395"/>
                    <a:gd name="connsiteX241" fmla="*/ 1527036 w 1737794"/>
                    <a:gd name="connsiteY241" fmla="*/ 43840 h 105395"/>
                    <a:gd name="connsiteX242" fmla="*/ 1550057 w 1737794"/>
                    <a:gd name="connsiteY242" fmla="*/ 43840 h 105395"/>
                    <a:gd name="connsiteX243" fmla="*/ 1550057 w 1737794"/>
                    <a:gd name="connsiteY243" fmla="*/ 103327 h 105395"/>
                    <a:gd name="connsiteX244" fmla="*/ 1565262 w 1737794"/>
                    <a:gd name="connsiteY244" fmla="*/ 103327 h 105395"/>
                    <a:gd name="connsiteX245" fmla="*/ 1565262 w 1737794"/>
                    <a:gd name="connsiteY245" fmla="*/ 43840 h 105395"/>
                    <a:gd name="connsiteX246" fmla="*/ 1588141 w 1737794"/>
                    <a:gd name="connsiteY246" fmla="*/ 43840 h 105395"/>
                    <a:gd name="connsiteX247" fmla="*/ 1588141 w 1737794"/>
                    <a:gd name="connsiteY247" fmla="*/ 30111 h 105395"/>
                    <a:gd name="connsiteX248" fmla="*/ 1527036 w 1737794"/>
                    <a:gd name="connsiteY248" fmla="*/ 30111 h 105395"/>
                    <a:gd name="connsiteX249" fmla="*/ 1603781 w 1737794"/>
                    <a:gd name="connsiteY249" fmla="*/ 58011 h 105395"/>
                    <a:gd name="connsiteX250" fmla="*/ 1626067 w 1737794"/>
                    <a:gd name="connsiteY250" fmla="*/ 40003 h 105395"/>
                    <a:gd name="connsiteX251" fmla="*/ 1647320 w 1737794"/>
                    <a:gd name="connsiteY251" fmla="*/ 58011 h 105395"/>
                    <a:gd name="connsiteX252" fmla="*/ 1603781 w 1737794"/>
                    <a:gd name="connsiteY252" fmla="*/ 58011 h 105395"/>
                    <a:gd name="connsiteX253" fmla="*/ 1626067 w 1737794"/>
                    <a:gd name="connsiteY253" fmla="*/ 92250 h 105395"/>
                    <a:gd name="connsiteX254" fmla="*/ 1603489 w 1737794"/>
                    <a:gd name="connsiteY254" fmla="*/ 69963 h 105395"/>
                    <a:gd name="connsiteX255" fmla="*/ 1661933 w 1737794"/>
                    <a:gd name="connsiteY255" fmla="*/ 69963 h 105395"/>
                    <a:gd name="connsiteX256" fmla="*/ 1661933 w 1737794"/>
                    <a:gd name="connsiteY256" fmla="*/ 64650 h 105395"/>
                    <a:gd name="connsiteX257" fmla="*/ 1626510 w 1737794"/>
                    <a:gd name="connsiteY257" fmla="*/ 28050 h 105395"/>
                    <a:gd name="connsiteX258" fmla="*/ 1588725 w 1737794"/>
                    <a:gd name="connsiteY258" fmla="*/ 66719 h 105395"/>
                    <a:gd name="connsiteX259" fmla="*/ 1625775 w 1737794"/>
                    <a:gd name="connsiteY259" fmla="*/ 105395 h 105395"/>
                    <a:gd name="connsiteX260" fmla="*/ 1658839 w 1737794"/>
                    <a:gd name="connsiteY260" fmla="*/ 87087 h 105395"/>
                    <a:gd name="connsiteX261" fmla="*/ 1646886 w 1737794"/>
                    <a:gd name="connsiteY261" fmla="*/ 80740 h 105395"/>
                    <a:gd name="connsiteX262" fmla="*/ 1626067 w 1737794"/>
                    <a:gd name="connsiteY262" fmla="*/ 92250 h 105395"/>
                    <a:gd name="connsiteX263" fmla="*/ 1688941 w 1737794"/>
                    <a:gd name="connsiteY263" fmla="*/ 3845 h 105395"/>
                    <a:gd name="connsiteX264" fmla="*/ 1704881 w 1737794"/>
                    <a:gd name="connsiteY264" fmla="*/ 19784 h 105395"/>
                    <a:gd name="connsiteX265" fmla="*/ 1720971 w 1737794"/>
                    <a:gd name="connsiteY265" fmla="*/ 3845 h 105395"/>
                    <a:gd name="connsiteX266" fmla="*/ 1710636 w 1737794"/>
                    <a:gd name="connsiteY266" fmla="*/ 3845 h 105395"/>
                    <a:gd name="connsiteX267" fmla="*/ 1704881 w 1737794"/>
                    <a:gd name="connsiteY267" fmla="*/ 10192 h 105395"/>
                    <a:gd name="connsiteX268" fmla="*/ 1699275 w 1737794"/>
                    <a:gd name="connsiteY268" fmla="*/ 3845 h 105395"/>
                    <a:gd name="connsiteX269" fmla="*/ 1688941 w 1737794"/>
                    <a:gd name="connsiteY269" fmla="*/ 3845 h 105395"/>
                    <a:gd name="connsiteX270" fmla="*/ 1672110 w 1737794"/>
                    <a:gd name="connsiteY270" fmla="*/ 103327 h 105395"/>
                    <a:gd name="connsiteX271" fmla="*/ 1688199 w 1737794"/>
                    <a:gd name="connsiteY271" fmla="*/ 103327 h 105395"/>
                    <a:gd name="connsiteX272" fmla="*/ 1723181 w 1737794"/>
                    <a:gd name="connsiteY272" fmla="*/ 50487 h 105395"/>
                    <a:gd name="connsiteX273" fmla="*/ 1723181 w 1737794"/>
                    <a:gd name="connsiteY273" fmla="*/ 103327 h 105395"/>
                    <a:gd name="connsiteX274" fmla="*/ 1737794 w 1737794"/>
                    <a:gd name="connsiteY274" fmla="*/ 103327 h 105395"/>
                    <a:gd name="connsiteX275" fmla="*/ 1737794 w 1737794"/>
                    <a:gd name="connsiteY275" fmla="*/ 30119 h 105395"/>
                    <a:gd name="connsiteX276" fmla="*/ 1721704 w 1737794"/>
                    <a:gd name="connsiteY276" fmla="*/ 30119 h 105395"/>
                    <a:gd name="connsiteX277" fmla="*/ 1686723 w 1737794"/>
                    <a:gd name="connsiteY277" fmla="*/ 82958 h 105395"/>
                    <a:gd name="connsiteX278" fmla="*/ 1686723 w 1737794"/>
                    <a:gd name="connsiteY278" fmla="*/ 30119 h 105395"/>
                    <a:gd name="connsiteX279" fmla="*/ 1672110 w 1737794"/>
                    <a:gd name="connsiteY279" fmla="*/ 30119 h 105395"/>
                    <a:gd name="connsiteX280" fmla="*/ 1672110 w 1737794"/>
                    <a:gd name="connsiteY280" fmla="*/ 103327 h 10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</a:cxnLst>
                  <a:rect l="l" t="t" r="r" b="b"/>
                  <a:pathLst>
                    <a:path w="1737794" h="105395">
                      <a:moveTo>
                        <a:pt x="79563" y="0"/>
                      </a:moveTo>
                      <a:lnTo>
                        <a:pt x="79563" y="14613"/>
                      </a:lnTo>
                      <a:lnTo>
                        <a:pt x="47676" y="14613"/>
                      </a:lnTo>
                      <a:lnTo>
                        <a:pt x="47676" y="103327"/>
                      </a:lnTo>
                      <a:lnTo>
                        <a:pt x="31737" y="103327"/>
                      </a:lnTo>
                      <a:lnTo>
                        <a:pt x="31737" y="14613"/>
                      </a:lnTo>
                      <a:lnTo>
                        <a:pt x="0" y="14613"/>
                      </a:lnTo>
                      <a:lnTo>
                        <a:pt x="0" y="0"/>
                      </a:lnTo>
                      <a:lnTo>
                        <a:pt x="79563" y="0"/>
                      </a:lnTo>
                      <a:close/>
                      <a:moveTo>
                        <a:pt x="81624" y="58011"/>
                      </a:moveTo>
                      <a:cubicBezTo>
                        <a:pt x="84134" y="47826"/>
                        <a:pt x="92692" y="40003"/>
                        <a:pt x="103911" y="40003"/>
                      </a:cubicBezTo>
                      <a:cubicBezTo>
                        <a:pt x="115129" y="40003"/>
                        <a:pt x="123987" y="46500"/>
                        <a:pt x="125164" y="58011"/>
                      </a:cubicBezTo>
                      <a:lnTo>
                        <a:pt x="81624" y="58011"/>
                      </a:lnTo>
                      <a:moveTo>
                        <a:pt x="103911" y="92250"/>
                      </a:moveTo>
                      <a:cubicBezTo>
                        <a:pt x="91066" y="92250"/>
                        <a:pt x="82358" y="82950"/>
                        <a:pt x="81324" y="69963"/>
                      </a:cubicBezTo>
                      <a:lnTo>
                        <a:pt x="139777" y="69963"/>
                      </a:lnTo>
                      <a:lnTo>
                        <a:pt x="139777" y="64650"/>
                      </a:lnTo>
                      <a:cubicBezTo>
                        <a:pt x="139777" y="43248"/>
                        <a:pt x="125606" y="28050"/>
                        <a:pt x="104353" y="28050"/>
                      </a:cubicBezTo>
                      <a:cubicBezTo>
                        <a:pt x="83392" y="28050"/>
                        <a:pt x="66569" y="43840"/>
                        <a:pt x="66569" y="66719"/>
                      </a:cubicBezTo>
                      <a:cubicBezTo>
                        <a:pt x="66569" y="89748"/>
                        <a:pt x="83392" y="105395"/>
                        <a:pt x="103619" y="105395"/>
                      </a:cubicBezTo>
                      <a:cubicBezTo>
                        <a:pt x="119850" y="105395"/>
                        <a:pt x="129892" y="98606"/>
                        <a:pt x="136682" y="87087"/>
                      </a:cubicBezTo>
                      <a:lnTo>
                        <a:pt x="124729" y="80740"/>
                      </a:lnTo>
                      <a:cubicBezTo>
                        <a:pt x="120000" y="87237"/>
                        <a:pt x="115271" y="92250"/>
                        <a:pt x="103911" y="92250"/>
                      </a:cubicBezTo>
                      <a:moveTo>
                        <a:pt x="186703" y="30111"/>
                      </a:moveTo>
                      <a:lnTo>
                        <a:pt x="172682" y="52398"/>
                      </a:lnTo>
                      <a:lnTo>
                        <a:pt x="158661" y="30111"/>
                      </a:lnTo>
                      <a:lnTo>
                        <a:pt x="141387" y="30111"/>
                      </a:lnTo>
                      <a:lnTo>
                        <a:pt x="164416" y="64500"/>
                      </a:lnTo>
                      <a:lnTo>
                        <a:pt x="137700" y="103327"/>
                      </a:lnTo>
                      <a:lnTo>
                        <a:pt x="155416" y="103327"/>
                      </a:lnTo>
                      <a:lnTo>
                        <a:pt x="172682" y="76311"/>
                      </a:lnTo>
                      <a:lnTo>
                        <a:pt x="189806" y="103327"/>
                      </a:lnTo>
                      <a:lnTo>
                        <a:pt x="207372" y="103327"/>
                      </a:lnTo>
                      <a:lnTo>
                        <a:pt x="181690" y="64066"/>
                      </a:lnTo>
                      <a:lnTo>
                        <a:pt x="204127" y="30119"/>
                      </a:lnTo>
                      <a:lnTo>
                        <a:pt x="186703" y="30119"/>
                      </a:lnTo>
                      <a:close/>
                      <a:moveTo>
                        <a:pt x="261822" y="30111"/>
                      </a:moveTo>
                      <a:lnTo>
                        <a:pt x="261822" y="58603"/>
                      </a:lnTo>
                      <a:lnTo>
                        <a:pt x="227724" y="58603"/>
                      </a:lnTo>
                      <a:lnTo>
                        <a:pt x="227724" y="30111"/>
                      </a:lnTo>
                      <a:lnTo>
                        <a:pt x="212519" y="30111"/>
                      </a:lnTo>
                      <a:lnTo>
                        <a:pt x="212519" y="103319"/>
                      </a:lnTo>
                      <a:lnTo>
                        <a:pt x="227724" y="103319"/>
                      </a:lnTo>
                      <a:lnTo>
                        <a:pt x="227724" y="71882"/>
                      </a:lnTo>
                      <a:lnTo>
                        <a:pt x="261822" y="71882"/>
                      </a:lnTo>
                      <a:lnTo>
                        <a:pt x="261822" y="103319"/>
                      </a:lnTo>
                      <a:lnTo>
                        <a:pt x="277027" y="103319"/>
                      </a:lnTo>
                      <a:lnTo>
                        <a:pt x="277027" y="30111"/>
                      </a:lnTo>
                      <a:lnTo>
                        <a:pt x="261822" y="30111"/>
                      </a:lnTo>
                      <a:close/>
                      <a:moveTo>
                        <a:pt x="350077" y="66719"/>
                      </a:moveTo>
                      <a:cubicBezTo>
                        <a:pt x="350077" y="81774"/>
                        <a:pt x="339151" y="91366"/>
                        <a:pt x="326464" y="91366"/>
                      </a:cubicBezTo>
                      <a:cubicBezTo>
                        <a:pt x="313619" y="91366"/>
                        <a:pt x="302701" y="81774"/>
                        <a:pt x="302701" y="66719"/>
                      </a:cubicBezTo>
                      <a:cubicBezTo>
                        <a:pt x="302701" y="51663"/>
                        <a:pt x="313627" y="42071"/>
                        <a:pt x="326464" y="42071"/>
                      </a:cubicBezTo>
                      <a:cubicBezTo>
                        <a:pt x="339151" y="42063"/>
                        <a:pt x="350077" y="51663"/>
                        <a:pt x="350077" y="66719"/>
                      </a:cubicBezTo>
                      <a:moveTo>
                        <a:pt x="326464" y="105387"/>
                      </a:moveTo>
                      <a:cubicBezTo>
                        <a:pt x="346390" y="105387"/>
                        <a:pt x="365575" y="91958"/>
                        <a:pt x="365575" y="66711"/>
                      </a:cubicBezTo>
                      <a:cubicBezTo>
                        <a:pt x="365575" y="41471"/>
                        <a:pt x="346390" y="28042"/>
                        <a:pt x="326464" y="28042"/>
                      </a:cubicBezTo>
                      <a:cubicBezTo>
                        <a:pt x="306388" y="28042"/>
                        <a:pt x="287203" y="41471"/>
                        <a:pt x="287203" y="66711"/>
                      </a:cubicBezTo>
                      <a:cubicBezTo>
                        <a:pt x="287195" y="91966"/>
                        <a:pt x="306388" y="105387"/>
                        <a:pt x="326464" y="105387"/>
                      </a:cubicBezTo>
                      <a:moveTo>
                        <a:pt x="367335" y="103327"/>
                      </a:moveTo>
                      <a:cubicBezTo>
                        <a:pt x="367335" y="103327"/>
                        <a:pt x="370288" y="104361"/>
                        <a:pt x="373390" y="104361"/>
                      </a:cubicBezTo>
                      <a:cubicBezTo>
                        <a:pt x="388004" y="104361"/>
                        <a:pt x="393317" y="95211"/>
                        <a:pt x="394351" y="74250"/>
                      </a:cubicBezTo>
                      <a:lnTo>
                        <a:pt x="395977" y="43848"/>
                      </a:lnTo>
                      <a:lnTo>
                        <a:pt x="421951" y="43848"/>
                      </a:lnTo>
                      <a:lnTo>
                        <a:pt x="421951" y="103335"/>
                      </a:lnTo>
                      <a:lnTo>
                        <a:pt x="437156" y="103335"/>
                      </a:lnTo>
                      <a:lnTo>
                        <a:pt x="437156" y="30126"/>
                      </a:lnTo>
                      <a:lnTo>
                        <a:pt x="382690" y="30126"/>
                      </a:lnTo>
                      <a:lnTo>
                        <a:pt x="380330" y="73674"/>
                      </a:lnTo>
                      <a:cubicBezTo>
                        <a:pt x="379446" y="87837"/>
                        <a:pt x="377235" y="90790"/>
                        <a:pt x="372506" y="90790"/>
                      </a:cubicBezTo>
                      <a:cubicBezTo>
                        <a:pt x="369261" y="90790"/>
                        <a:pt x="367343" y="89906"/>
                        <a:pt x="367343" y="89906"/>
                      </a:cubicBezTo>
                      <a:lnTo>
                        <a:pt x="367343" y="103327"/>
                      </a:lnTo>
                      <a:moveTo>
                        <a:pt x="510207" y="66719"/>
                      </a:moveTo>
                      <a:cubicBezTo>
                        <a:pt x="510207" y="81774"/>
                        <a:pt x="499280" y="91366"/>
                        <a:pt x="486593" y="91366"/>
                      </a:cubicBezTo>
                      <a:cubicBezTo>
                        <a:pt x="473749" y="91366"/>
                        <a:pt x="462830" y="81774"/>
                        <a:pt x="462830" y="66719"/>
                      </a:cubicBezTo>
                      <a:cubicBezTo>
                        <a:pt x="462830" y="51663"/>
                        <a:pt x="473757" y="42071"/>
                        <a:pt x="486593" y="42071"/>
                      </a:cubicBezTo>
                      <a:cubicBezTo>
                        <a:pt x="499280" y="42063"/>
                        <a:pt x="510207" y="51663"/>
                        <a:pt x="510207" y="66719"/>
                      </a:cubicBezTo>
                      <a:moveTo>
                        <a:pt x="486593" y="105387"/>
                      </a:moveTo>
                      <a:cubicBezTo>
                        <a:pt x="506520" y="105387"/>
                        <a:pt x="525704" y="91958"/>
                        <a:pt x="525704" y="66711"/>
                      </a:cubicBezTo>
                      <a:cubicBezTo>
                        <a:pt x="525704" y="41471"/>
                        <a:pt x="506520" y="28042"/>
                        <a:pt x="486593" y="28042"/>
                      </a:cubicBezTo>
                      <a:cubicBezTo>
                        <a:pt x="466517" y="28042"/>
                        <a:pt x="447333" y="41471"/>
                        <a:pt x="447333" y="66711"/>
                      </a:cubicBezTo>
                      <a:cubicBezTo>
                        <a:pt x="447325" y="91966"/>
                        <a:pt x="466517" y="105387"/>
                        <a:pt x="486593" y="105387"/>
                      </a:cubicBezTo>
                      <a:moveTo>
                        <a:pt x="535880" y="30111"/>
                      </a:moveTo>
                      <a:lnTo>
                        <a:pt x="535880" y="103319"/>
                      </a:lnTo>
                      <a:lnTo>
                        <a:pt x="551086" y="103319"/>
                      </a:lnTo>
                      <a:lnTo>
                        <a:pt x="551086" y="43832"/>
                      </a:lnTo>
                      <a:lnTo>
                        <a:pt x="583557" y="43832"/>
                      </a:lnTo>
                      <a:lnTo>
                        <a:pt x="583557" y="30103"/>
                      </a:lnTo>
                      <a:lnTo>
                        <a:pt x="535880" y="30103"/>
                      </a:lnTo>
                      <a:close/>
                      <a:moveTo>
                        <a:pt x="643178" y="30111"/>
                      </a:moveTo>
                      <a:lnTo>
                        <a:pt x="608196" y="82950"/>
                      </a:lnTo>
                      <a:lnTo>
                        <a:pt x="608196" y="30111"/>
                      </a:lnTo>
                      <a:lnTo>
                        <a:pt x="593583" y="30111"/>
                      </a:lnTo>
                      <a:lnTo>
                        <a:pt x="593583" y="103319"/>
                      </a:lnTo>
                      <a:lnTo>
                        <a:pt x="609673" y="103319"/>
                      </a:lnTo>
                      <a:lnTo>
                        <a:pt x="644646" y="50479"/>
                      </a:lnTo>
                      <a:lnTo>
                        <a:pt x="644646" y="103319"/>
                      </a:lnTo>
                      <a:lnTo>
                        <a:pt x="659260" y="103319"/>
                      </a:lnTo>
                      <a:lnTo>
                        <a:pt x="659260" y="30111"/>
                      </a:lnTo>
                      <a:lnTo>
                        <a:pt x="643178" y="30111"/>
                      </a:lnTo>
                      <a:close/>
                      <a:moveTo>
                        <a:pt x="722576" y="30111"/>
                      </a:moveTo>
                      <a:lnTo>
                        <a:pt x="687594" y="82950"/>
                      </a:lnTo>
                      <a:lnTo>
                        <a:pt x="687594" y="30111"/>
                      </a:lnTo>
                      <a:lnTo>
                        <a:pt x="672981" y="30111"/>
                      </a:lnTo>
                      <a:lnTo>
                        <a:pt x="672981" y="103319"/>
                      </a:lnTo>
                      <a:lnTo>
                        <a:pt x="689070" y="103319"/>
                      </a:lnTo>
                      <a:lnTo>
                        <a:pt x="724044" y="50479"/>
                      </a:lnTo>
                      <a:lnTo>
                        <a:pt x="724044" y="103319"/>
                      </a:lnTo>
                      <a:lnTo>
                        <a:pt x="738657" y="103319"/>
                      </a:lnTo>
                      <a:lnTo>
                        <a:pt x="738657" y="30111"/>
                      </a:lnTo>
                      <a:lnTo>
                        <a:pt x="722576" y="30111"/>
                      </a:lnTo>
                      <a:close/>
                      <a:moveTo>
                        <a:pt x="804476" y="91366"/>
                      </a:moveTo>
                      <a:lnTo>
                        <a:pt x="804476" y="71148"/>
                      </a:lnTo>
                      <a:lnTo>
                        <a:pt x="822626" y="71148"/>
                      </a:lnTo>
                      <a:cubicBezTo>
                        <a:pt x="830450" y="71148"/>
                        <a:pt x="834437" y="74984"/>
                        <a:pt x="834437" y="81182"/>
                      </a:cubicBezTo>
                      <a:cubicBezTo>
                        <a:pt x="834437" y="87387"/>
                        <a:pt x="830450" y="91366"/>
                        <a:pt x="822626" y="91366"/>
                      </a:cubicBezTo>
                      <a:lnTo>
                        <a:pt x="804476" y="91366"/>
                      </a:lnTo>
                      <a:close/>
                      <a:moveTo>
                        <a:pt x="804476" y="59337"/>
                      </a:moveTo>
                      <a:lnTo>
                        <a:pt x="804476" y="42071"/>
                      </a:lnTo>
                      <a:lnTo>
                        <a:pt x="821742" y="42071"/>
                      </a:lnTo>
                      <a:cubicBezTo>
                        <a:pt x="828381" y="42071"/>
                        <a:pt x="832518" y="44732"/>
                        <a:pt x="832518" y="50637"/>
                      </a:cubicBezTo>
                      <a:cubicBezTo>
                        <a:pt x="832518" y="56684"/>
                        <a:pt x="828389" y="59345"/>
                        <a:pt x="821592" y="59345"/>
                      </a:cubicBezTo>
                      <a:lnTo>
                        <a:pt x="804476" y="59345"/>
                      </a:lnTo>
                      <a:close/>
                      <a:moveTo>
                        <a:pt x="789420" y="103327"/>
                      </a:moveTo>
                      <a:lnTo>
                        <a:pt x="823518" y="103327"/>
                      </a:lnTo>
                      <a:cubicBezTo>
                        <a:pt x="838865" y="103327"/>
                        <a:pt x="849642" y="94619"/>
                        <a:pt x="849642" y="82216"/>
                      </a:cubicBezTo>
                      <a:cubicBezTo>
                        <a:pt x="849642" y="72774"/>
                        <a:pt x="843587" y="67011"/>
                        <a:pt x="835913" y="64650"/>
                      </a:cubicBezTo>
                      <a:cubicBezTo>
                        <a:pt x="842552" y="61698"/>
                        <a:pt x="846981" y="56676"/>
                        <a:pt x="846981" y="48269"/>
                      </a:cubicBezTo>
                      <a:cubicBezTo>
                        <a:pt x="846981" y="38234"/>
                        <a:pt x="838273" y="30111"/>
                        <a:pt x="822618" y="30111"/>
                      </a:cubicBezTo>
                      <a:lnTo>
                        <a:pt x="789413" y="30111"/>
                      </a:lnTo>
                      <a:lnTo>
                        <a:pt x="789413" y="103327"/>
                      </a:lnTo>
                      <a:close/>
                      <a:moveTo>
                        <a:pt x="917529" y="66719"/>
                      </a:moveTo>
                      <a:cubicBezTo>
                        <a:pt x="917529" y="81774"/>
                        <a:pt x="906602" y="91366"/>
                        <a:pt x="893908" y="91366"/>
                      </a:cubicBezTo>
                      <a:cubicBezTo>
                        <a:pt x="881071" y="91366"/>
                        <a:pt x="870144" y="81774"/>
                        <a:pt x="870144" y="66719"/>
                      </a:cubicBezTo>
                      <a:cubicBezTo>
                        <a:pt x="870144" y="51663"/>
                        <a:pt x="881071" y="42071"/>
                        <a:pt x="893908" y="42071"/>
                      </a:cubicBezTo>
                      <a:cubicBezTo>
                        <a:pt x="906610" y="42063"/>
                        <a:pt x="917529" y="51663"/>
                        <a:pt x="917529" y="66719"/>
                      </a:cubicBezTo>
                      <a:moveTo>
                        <a:pt x="893916" y="105387"/>
                      </a:moveTo>
                      <a:cubicBezTo>
                        <a:pt x="913842" y="105387"/>
                        <a:pt x="933026" y="91958"/>
                        <a:pt x="933026" y="66711"/>
                      </a:cubicBezTo>
                      <a:cubicBezTo>
                        <a:pt x="933026" y="41471"/>
                        <a:pt x="913842" y="28042"/>
                        <a:pt x="893916" y="28042"/>
                      </a:cubicBezTo>
                      <a:cubicBezTo>
                        <a:pt x="873847" y="28042"/>
                        <a:pt x="854655" y="41471"/>
                        <a:pt x="854655" y="66711"/>
                      </a:cubicBezTo>
                      <a:cubicBezTo>
                        <a:pt x="854647" y="91966"/>
                        <a:pt x="873839" y="105387"/>
                        <a:pt x="893916" y="105387"/>
                      </a:cubicBezTo>
                      <a:moveTo>
                        <a:pt x="999587" y="82066"/>
                      </a:moveTo>
                      <a:cubicBezTo>
                        <a:pt x="999587" y="72766"/>
                        <a:pt x="993239" y="67161"/>
                        <a:pt x="984239" y="64650"/>
                      </a:cubicBezTo>
                      <a:cubicBezTo>
                        <a:pt x="992063" y="61698"/>
                        <a:pt x="996642" y="56092"/>
                        <a:pt x="996642" y="47676"/>
                      </a:cubicBezTo>
                      <a:cubicBezTo>
                        <a:pt x="996642" y="36608"/>
                        <a:pt x="988376" y="28050"/>
                        <a:pt x="969926" y="28050"/>
                      </a:cubicBezTo>
                      <a:cubicBezTo>
                        <a:pt x="952360" y="28050"/>
                        <a:pt x="942026" y="37050"/>
                        <a:pt x="942026" y="48561"/>
                      </a:cubicBezTo>
                      <a:cubicBezTo>
                        <a:pt x="942026" y="51813"/>
                        <a:pt x="942768" y="54174"/>
                        <a:pt x="943353" y="55650"/>
                      </a:cubicBezTo>
                      <a:lnTo>
                        <a:pt x="956339" y="51371"/>
                      </a:lnTo>
                      <a:cubicBezTo>
                        <a:pt x="956197" y="50779"/>
                        <a:pt x="955897" y="49895"/>
                        <a:pt x="955897" y="48269"/>
                      </a:cubicBezTo>
                      <a:cubicBezTo>
                        <a:pt x="955897" y="43840"/>
                        <a:pt x="961060" y="40153"/>
                        <a:pt x="969768" y="40153"/>
                      </a:cubicBezTo>
                      <a:cubicBezTo>
                        <a:pt x="978034" y="40153"/>
                        <a:pt x="982321" y="43690"/>
                        <a:pt x="982321" y="49161"/>
                      </a:cubicBezTo>
                      <a:cubicBezTo>
                        <a:pt x="982321" y="54766"/>
                        <a:pt x="978334" y="59045"/>
                        <a:pt x="969334" y="59045"/>
                      </a:cubicBezTo>
                      <a:lnTo>
                        <a:pt x="963429" y="59045"/>
                      </a:lnTo>
                      <a:lnTo>
                        <a:pt x="963429" y="71298"/>
                      </a:lnTo>
                      <a:lnTo>
                        <a:pt x="969626" y="71298"/>
                      </a:lnTo>
                      <a:cubicBezTo>
                        <a:pt x="979226" y="71298"/>
                        <a:pt x="984681" y="75134"/>
                        <a:pt x="984681" y="81632"/>
                      </a:cubicBezTo>
                      <a:cubicBezTo>
                        <a:pt x="984681" y="88421"/>
                        <a:pt x="979076" y="93292"/>
                        <a:pt x="968742" y="93292"/>
                      </a:cubicBezTo>
                      <a:cubicBezTo>
                        <a:pt x="961068" y="93292"/>
                        <a:pt x="953837" y="89606"/>
                        <a:pt x="953837" y="82366"/>
                      </a:cubicBezTo>
                      <a:cubicBezTo>
                        <a:pt x="953837" y="80740"/>
                        <a:pt x="954129" y="79563"/>
                        <a:pt x="954579" y="78529"/>
                      </a:cubicBezTo>
                      <a:lnTo>
                        <a:pt x="941734" y="74250"/>
                      </a:lnTo>
                      <a:cubicBezTo>
                        <a:pt x="940992" y="75877"/>
                        <a:pt x="939966" y="79121"/>
                        <a:pt x="939966" y="82516"/>
                      </a:cubicBezTo>
                      <a:cubicBezTo>
                        <a:pt x="939966" y="95653"/>
                        <a:pt x="950442" y="105395"/>
                        <a:pt x="968742" y="105395"/>
                      </a:cubicBezTo>
                      <a:cubicBezTo>
                        <a:pt x="988818" y="105395"/>
                        <a:pt x="999587" y="95211"/>
                        <a:pt x="999587" y="82066"/>
                      </a:cubicBezTo>
                      <a:moveTo>
                        <a:pt x="1073087" y="30111"/>
                      </a:moveTo>
                      <a:lnTo>
                        <a:pt x="1051542" y="85753"/>
                      </a:lnTo>
                      <a:lnTo>
                        <a:pt x="1029990" y="30111"/>
                      </a:lnTo>
                      <a:lnTo>
                        <a:pt x="1009321" y="30111"/>
                      </a:lnTo>
                      <a:lnTo>
                        <a:pt x="1009321" y="103319"/>
                      </a:lnTo>
                      <a:lnTo>
                        <a:pt x="1023934" y="103319"/>
                      </a:lnTo>
                      <a:lnTo>
                        <a:pt x="1023934" y="51363"/>
                      </a:lnTo>
                      <a:lnTo>
                        <a:pt x="1045195" y="103319"/>
                      </a:lnTo>
                      <a:lnTo>
                        <a:pt x="1058032" y="103319"/>
                      </a:lnTo>
                      <a:lnTo>
                        <a:pt x="1079135" y="51513"/>
                      </a:lnTo>
                      <a:lnTo>
                        <a:pt x="1079135" y="103319"/>
                      </a:lnTo>
                      <a:lnTo>
                        <a:pt x="1093898" y="103319"/>
                      </a:lnTo>
                      <a:lnTo>
                        <a:pt x="1093898" y="30111"/>
                      </a:lnTo>
                      <a:lnTo>
                        <a:pt x="1073087" y="30111"/>
                      </a:lnTo>
                      <a:close/>
                      <a:moveTo>
                        <a:pt x="1166940" y="66719"/>
                      </a:moveTo>
                      <a:cubicBezTo>
                        <a:pt x="1166940" y="81774"/>
                        <a:pt x="1156021" y="91366"/>
                        <a:pt x="1143327" y="91366"/>
                      </a:cubicBezTo>
                      <a:cubicBezTo>
                        <a:pt x="1130490" y="91366"/>
                        <a:pt x="1119564" y="81774"/>
                        <a:pt x="1119564" y="66719"/>
                      </a:cubicBezTo>
                      <a:cubicBezTo>
                        <a:pt x="1119564" y="51663"/>
                        <a:pt x="1130490" y="42071"/>
                        <a:pt x="1143327" y="42071"/>
                      </a:cubicBezTo>
                      <a:cubicBezTo>
                        <a:pt x="1156021" y="42063"/>
                        <a:pt x="1166940" y="51663"/>
                        <a:pt x="1166940" y="66719"/>
                      </a:cubicBezTo>
                      <a:moveTo>
                        <a:pt x="1143327" y="105387"/>
                      </a:moveTo>
                      <a:cubicBezTo>
                        <a:pt x="1163253" y="105387"/>
                        <a:pt x="1182437" y="91958"/>
                        <a:pt x="1182437" y="66711"/>
                      </a:cubicBezTo>
                      <a:cubicBezTo>
                        <a:pt x="1182437" y="41471"/>
                        <a:pt x="1163245" y="28042"/>
                        <a:pt x="1143327" y="28042"/>
                      </a:cubicBezTo>
                      <a:cubicBezTo>
                        <a:pt x="1123250" y="28042"/>
                        <a:pt x="1104066" y="41471"/>
                        <a:pt x="1104066" y="66711"/>
                      </a:cubicBezTo>
                      <a:cubicBezTo>
                        <a:pt x="1104066" y="91966"/>
                        <a:pt x="1123250" y="105387"/>
                        <a:pt x="1143327" y="105387"/>
                      </a:cubicBezTo>
                      <a:moveTo>
                        <a:pt x="1268190" y="30111"/>
                      </a:moveTo>
                      <a:lnTo>
                        <a:pt x="1244869" y="58453"/>
                      </a:lnTo>
                      <a:lnTo>
                        <a:pt x="1244869" y="30111"/>
                      </a:lnTo>
                      <a:lnTo>
                        <a:pt x="1229664" y="30111"/>
                      </a:lnTo>
                      <a:lnTo>
                        <a:pt x="1229664" y="58603"/>
                      </a:lnTo>
                      <a:lnTo>
                        <a:pt x="1206343" y="30111"/>
                      </a:lnTo>
                      <a:lnTo>
                        <a:pt x="1186716" y="30111"/>
                      </a:lnTo>
                      <a:lnTo>
                        <a:pt x="1216827" y="64500"/>
                      </a:lnTo>
                      <a:lnTo>
                        <a:pt x="1186274" y="103327"/>
                      </a:lnTo>
                      <a:lnTo>
                        <a:pt x="1204724" y="103327"/>
                      </a:lnTo>
                      <a:lnTo>
                        <a:pt x="1229672" y="70998"/>
                      </a:lnTo>
                      <a:lnTo>
                        <a:pt x="1229672" y="103327"/>
                      </a:lnTo>
                      <a:lnTo>
                        <a:pt x="1244877" y="103327"/>
                      </a:lnTo>
                      <a:lnTo>
                        <a:pt x="1244877" y="71298"/>
                      </a:lnTo>
                      <a:lnTo>
                        <a:pt x="1269824" y="103327"/>
                      </a:lnTo>
                      <a:lnTo>
                        <a:pt x="1288267" y="103327"/>
                      </a:lnTo>
                      <a:lnTo>
                        <a:pt x="1257714" y="64500"/>
                      </a:lnTo>
                      <a:lnTo>
                        <a:pt x="1287824" y="30111"/>
                      </a:lnTo>
                      <a:lnTo>
                        <a:pt x="1268190" y="30111"/>
                      </a:lnTo>
                      <a:close/>
                      <a:moveTo>
                        <a:pt x="1345369" y="30111"/>
                      </a:moveTo>
                      <a:lnTo>
                        <a:pt x="1345369" y="58603"/>
                      </a:lnTo>
                      <a:lnTo>
                        <a:pt x="1311272" y="58603"/>
                      </a:lnTo>
                      <a:lnTo>
                        <a:pt x="1311272" y="30111"/>
                      </a:lnTo>
                      <a:lnTo>
                        <a:pt x="1296067" y="30111"/>
                      </a:lnTo>
                      <a:lnTo>
                        <a:pt x="1296067" y="103319"/>
                      </a:lnTo>
                      <a:lnTo>
                        <a:pt x="1311272" y="103319"/>
                      </a:lnTo>
                      <a:lnTo>
                        <a:pt x="1311272" y="71882"/>
                      </a:lnTo>
                      <a:lnTo>
                        <a:pt x="1345369" y="71882"/>
                      </a:lnTo>
                      <a:lnTo>
                        <a:pt x="1345369" y="103319"/>
                      </a:lnTo>
                      <a:lnTo>
                        <a:pt x="1360575" y="103319"/>
                      </a:lnTo>
                      <a:lnTo>
                        <a:pt x="1360575" y="30111"/>
                      </a:lnTo>
                      <a:lnTo>
                        <a:pt x="1345369" y="30111"/>
                      </a:lnTo>
                      <a:close/>
                      <a:moveTo>
                        <a:pt x="1433617" y="66719"/>
                      </a:moveTo>
                      <a:cubicBezTo>
                        <a:pt x="1433617" y="81774"/>
                        <a:pt x="1422691" y="91366"/>
                        <a:pt x="1410004" y="91366"/>
                      </a:cubicBezTo>
                      <a:cubicBezTo>
                        <a:pt x="1397167" y="91366"/>
                        <a:pt x="1386241" y="81774"/>
                        <a:pt x="1386241" y="66719"/>
                      </a:cubicBezTo>
                      <a:cubicBezTo>
                        <a:pt x="1386241" y="51663"/>
                        <a:pt x="1397167" y="42071"/>
                        <a:pt x="1410004" y="42071"/>
                      </a:cubicBezTo>
                      <a:cubicBezTo>
                        <a:pt x="1422698" y="42063"/>
                        <a:pt x="1433617" y="51663"/>
                        <a:pt x="1433617" y="66719"/>
                      </a:cubicBezTo>
                      <a:moveTo>
                        <a:pt x="1410012" y="105387"/>
                      </a:moveTo>
                      <a:cubicBezTo>
                        <a:pt x="1429938" y="105387"/>
                        <a:pt x="1449122" y="91958"/>
                        <a:pt x="1449122" y="66711"/>
                      </a:cubicBezTo>
                      <a:cubicBezTo>
                        <a:pt x="1449122" y="41471"/>
                        <a:pt x="1429930" y="28042"/>
                        <a:pt x="1410012" y="28042"/>
                      </a:cubicBezTo>
                      <a:cubicBezTo>
                        <a:pt x="1389935" y="28042"/>
                        <a:pt x="1370751" y="41471"/>
                        <a:pt x="1370751" y="66711"/>
                      </a:cubicBezTo>
                      <a:cubicBezTo>
                        <a:pt x="1370743" y="91966"/>
                        <a:pt x="1389927" y="105387"/>
                        <a:pt x="1410012" y="105387"/>
                      </a:cubicBezTo>
                      <a:moveTo>
                        <a:pt x="1493096" y="105387"/>
                      </a:moveTo>
                      <a:cubicBezTo>
                        <a:pt x="1508444" y="105387"/>
                        <a:pt x="1518778" y="98156"/>
                        <a:pt x="1525717" y="86345"/>
                      </a:cubicBezTo>
                      <a:lnTo>
                        <a:pt x="1513464" y="79405"/>
                      </a:lnTo>
                      <a:cubicBezTo>
                        <a:pt x="1508743" y="86345"/>
                        <a:pt x="1503280" y="91216"/>
                        <a:pt x="1493096" y="91216"/>
                      </a:cubicBezTo>
                      <a:cubicBezTo>
                        <a:pt x="1480109" y="91216"/>
                        <a:pt x="1470659" y="81766"/>
                        <a:pt x="1470659" y="66711"/>
                      </a:cubicBezTo>
                      <a:cubicBezTo>
                        <a:pt x="1470659" y="51655"/>
                        <a:pt x="1480551" y="42213"/>
                        <a:pt x="1493096" y="42213"/>
                      </a:cubicBezTo>
                      <a:cubicBezTo>
                        <a:pt x="1500928" y="42213"/>
                        <a:pt x="1507709" y="45900"/>
                        <a:pt x="1512588" y="53874"/>
                      </a:cubicBezTo>
                      <a:lnTo>
                        <a:pt x="1525275" y="46492"/>
                      </a:lnTo>
                      <a:cubicBezTo>
                        <a:pt x="1519962" y="34982"/>
                        <a:pt x="1508894" y="28050"/>
                        <a:pt x="1493096" y="28050"/>
                      </a:cubicBezTo>
                      <a:cubicBezTo>
                        <a:pt x="1472585" y="28050"/>
                        <a:pt x="1455020" y="43698"/>
                        <a:pt x="1455020" y="66719"/>
                      </a:cubicBezTo>
                      <a:cubicBezTo>
                        <a:pt x="1455020" y="89748"/>
                        <a:pt x="1471401" y="105387"/>
                        <a:pt x="1493096" y="105387"/>
                      </a:cubicBezTo>
                      <a:moveTo>
                        <a:pt x="1527036" y="30111"/>
                      </a:moveTo>
                      <a:lnTo>
                        <a:pt x="1527036" y="43840"/>
                      </a:lnTo>
                      <a:lnTo>
                        <a:pt x="1550057" y="43840"/>
                      </a:lnTo>
                      <a:lnTo>
                        <a:pt x="1550057" y="103327"/>
                      </a:lnTo>
                      <a:lnTo>
                        <a:pt x="1565262" y="103327"/>
                      </a:lnTo>
                      <a:lnTo>
                        <a:pt x="1565262" y="43840"/>
                      </a:lnTo>
                      <a:lnTo>
                        <a:pt x="1588141" y="43840"/>
                      </a:lnTo>
                      <a:lnTo>
                        <a:pt x="1588141" y="30111"/>
                      </a:lnTo>
                      <a:lnTo>
                        <a:pt x="1527036" y="30111"/>
                      </a:lnTo>
                      <a:close/>
                      <a:moveTo>
                        <a:pt x="1603781" y="58011"/>
                      </a:moveTo>
                      <a:cubicBezTo>
                        <a:pt x="1606291" y="47826"/>
                        <a:pt x="1614849" y="40003"/>
                        <a:pt x="1626067" y="40003"/>
                      </a:cubicBezTo>
                      <a:cubicBezTo>
                        <a:pt x="1637286" y="40003"/>
                        <a:pt x="1646144" y="46500"/>
                        <a:pt x="1647320" y="58011"/>
                      </a:cubicBezTo>
                      <a:lnTo>
                        <a:pt x="1603781" y="58011"/>
                      </a:lnTo>
                      <a:moveTo>
                        <a:pt x="1626067" y="92250"/>
                      </a:moveTo>
                      <a:cubicBezTo>
                        <a:pt x="1613230" y="92250"/>
                        <a:pt x="1604515" y="82950"/>
                        <a:pt x="1603489" y="69963"/>
                      </a:cubicBezTo>
                      <a:lnTo>
                        <a:pt x="1661933" y="69963"/>
                      </a:lnTo>
                      <a:lnTo>
                        <a:pt x="1661933" y="64650"/>
                      </a:lnTo>
                      <a:cubicBezTo>
                        <a:pt x="1661933" y="43248"/>
                        <a:pt x="1647770" y="28050"/>
                        <a:pt x="1626510" y="28050"/>
                      </a:cubicBezTo>
                      <a:cubicBezTo>
                        <a:pt x="1605549" y="28050"/>
                        <a:pt x="1588725" y="43840"/>
                        <a:pt x="1588725" y="66719"/>
                      </a:cubicBezTo>
                      <a:cubicBezTo>
                        <a:pt x="1588725" y="89748"/>
                        <a:pt x="1605557" y="105395"/>
                        <a:pt x="1625775" y="105395"/>
                      </a:cubicBezTo>
                      <a:cubicBezTo>
                        <a:pt x="1642015" y="105395"/>
                        <a:pt x="1652049" y="98606"/>
                        <a:pt x="1658839" y="87087"/>
                      </a:cubicBezTo>
                      <a:lnTo>
                        <a:pt x="1646886" y="80740"/>
                      </a:lnTo>
                      <a:cubicBezTo>
                        <a:pt x="1642157" y="87237"/>
                        <a:pt x="1637436" y="92250"/>
                        <a:pt x="1626067" y="92250"/>
                      </a:cubicBezTo>
                      <a:moveTo>
                        <a:pt x="1688941" y="3845"/>
                      </a:moveTo>
                      <a:cubicBezTo>
                        <a:pt x="1688941" y="13145"/>
                        <a:pt x="1695288" y="19784"/>
                        <a:pt x="1704881" y="19784"/>
                      </a:cubicBezTo>
                      <a:cubicBezTo>
                        <a:pt x="1714473" y="19784"/>
                        <a:pt x="1720971" y="13137"/>
                        <a:pt x="1720971" y="3845"/>
                      </a:cubicBezTo>
                      <a:lnTo>
                        <a:pt x="1710636" y="3845"/>
                      </a:lnTo>
                      <a:cubicBezTo>
                        <a:pt x="1710636" y="7532"/>
                        <a:pt x="1708567" y="10192"/>
                        <a:pt x="1704881" y="10192"/>
                      </a:cubicBezTo>
                      <a:cubicBezTo>
                        <a:pt x="1701336" y="10192"/>
                        <a:pt x="1699275" y="7540"/>
                        <a:pt x="1699275" y="3845"/>
                      </a:cubicBezTo>
                      <a:lnTo>
                        <a:pt x="1688941" y="3845"/>
                      </a:lnTo>
                      <a:moveTo>
                        <a:pt x="1672110" y="103327"/>
                      </a:moveTo>
                      <a:lnTo>
                        <a:pt x="1688199" y="103327"/>
                      </a:lnTo>
                      <a:lnTo>
                        <a:pt x="1723181" y="50487"/>
                      </a:lnTo>
                      <a:lnTo>
                        <a:pt x="1723181" y="103327"/>
                      </a:lnTo>
                      <a:lnTo>
                        <a:pt x="1737794" y="103327"/>
                      </a:lnTo>
                      <a:lnTo>
                        <a:pt x="1737794" y="30119"/>
                      </a:lnTo>
                      <a:lnTo>
                        <a:pt x="1721704" y="30119"/>
                      </a:lnTo>
                      <a:lnTo>
                        <a:pt x="1686723" y="82958"/>
                      </a:lnTo>
                      <a:lnTo>
                        <a:pt x="1686723" y="30119"/>
                      </a:lnTo>
                      <a:lnTo>
                        <a:pt x="1672110" y="30119"/>
                      </a:lnTo>
                      <a:lnTo>
                        <a:pt x="1672110" y="103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  <p:grpSp>
            <p:nvGrpSpPr>
              <p:cNvPr id="51" name="Рисунок 46">
                <a:extLst>
                  <a:ext uri="{FF2B5EF4-FFF2-40B4-BE49-F238E27FC236}">
                    <a16:creationId xmlns:a16="http://schemas.microsoft.com/office/drawing/2014/main" id="{AE3488D9-6C32-470E-B8EC-BEEA07862F63}"/>
                  </a:ext>
                </a:extLst>
              </p:cNvPr>
              <p:cNvGrpSpPr/>
              <p:nvPr/>
            </p:nvGrpSpPr>
            <p:grpSpPr>
              <a:xfrm>
                <a:off x="11235382" y="6419015"/>
                <a:ext cx="324743" cy="541177"/>
                <a:chOff x="11235382" y="6419015"/>
                <a:chExt cx="324743" cy="541177"/>
              </a:xfrm>
            </p:grpSpPr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72660560-F93A-485F-9D30-DC3B57BAFE63}"/>
                    </a:ext>
                  </a:extLst>
                </p:cNvPr>
                <p:cNvSpPr/>
                <p:nvPr/>
              </p:nvSpPr>
              <p:spPr>
                <a:xfrm>
                  <a:off x="11247603" y="6818237"/>
                  <a:ext cx="246150" cy="141955"/>
                </a:xfrm>
                <a:custGeom>
                  <a:avLst/>
                  <a:gdLst>
                    <a:gd name="connsiteX0" fmla="*/ 246151 w 246150"/>
                    <a:gd name="connsiteY0" fmla="*/ 141956 h 141955"/>
                    <a:gd name="connsiteX1" fmla="*/ 25334 w 246150"/>
                    <a:gd name="connsiteY1" fmla="*/ 141956 h 141955"/>
                    <a:gd name="connsiteX2" fmla="*/ 0 w 246150"/>
                    <a:gd name="connsiteY2" fmla="*/ 115248 h 141955"/>
                    <a:gd name="connsiteX3" fmla="*/ 7824 w 246150"/>
                    <a:gd name="connsiteY3" fmla="*/ 96363 h 141955"/>
                    <a:gd name="connsiteX4" fmla="*/ 104187 w 246150"/>
                    <a:gd name="connsiteY4" fmla="*/ 0 h 141955"/>
                    <a:gd name="connsiteX5" fmla="*/ 246151 w 246150"/>
                    <a:gd name="connsiteY5" fmla="*/ 141956 h 14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6150" h="141955">
                      <a:moveTo>
                        <a:pt x="246151" y="141956"/>
                      </a:moveTo>
                      <a:lnTo>
                        <a:pt x="25334" y="141956"/>
                      </a:lnTo>
                      <a:cubicBezTo>
                        <a:pt x="9379" y="141956"/>
                        <a:pt x="0" y="127706"/>
                        <a:pt x="0" y="115248"/>
                      </a:cubicBezTo>
                      <a:cubicBezTo>
                        <a:pt x="0" y="107874"/>
                        <a:pt x="2992" y="101195"/>
                        <a:pt x="7824" y="96363"/>
                      </a:cubicBezTo>
                      <a:lnTo>
                        <a:pt x="104187" y="0"/>
                      </a:lnTo>
                      <a:lnTo>
                        <a:pt x="246151" y="141956"/>
                      </a:lnTo>
                      <a:close/>
                    </a:path>
                  </a:pathLst>
                </a:custGeom>
                <a:solidFill>
                  <a:srgbClr val="FF4F12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AD777740-E701-4884-AA4C-9BF76B4D4CC3}"/>
                    </a:ext>
                  </a:extLst>
                </p:cNvPr>
                <p:cNvSpPr/>
                <p:nvPr/>
              </p:nvSpPr>
              <p:spPr>
                <a:xfrm>
                  <a:off x="11235382" y="6419015"/>
                  <a:ext cx="324743" cy="541177"/>
                </a:xfrm>
                <a:custGeom>
                  <a:avLst/>
                  <a:gdLst>
                    <a:gd name="connsiteX0" fmla="*/ 37547 w 324743"/>
                    <a:gd name="connsiteY0" fmla="*/ 541178 h 541177"/>
                    <a:gd name="connsiteX1" fmla="*/ 32 w 324743"/>
                    <a:gd name="connsiteY1" fmla="*/ 501333 h 541177"/>
                    <a:gd name="connsiteX2" fmla="*/ 32 w 324743"/>
                    <a:gd name="connsiteY2" fmla="*/ 204474 h 541177"/>
                    <a:gd name="connsiteX3" fmla="*/ 26637 w 324743"/>
                    <a:gd name="connsiteY3" fmla="*/ 107503 h 541177"/>
                    <a:gd name="connsiteX4" fmla="*/ 134124 w 324743"/>
                    <a:gd name="connsiteY4" fmla="*/ 0 h 541177"/>
                    <a:gd name="connsiteX5" fmla="*/ 324743 w 324743"/>
                    <a:gd name="connsiteY5" fmla="*/ 190919 h 541177"/>
                    <a:gd name="connsiteX6" fmla="*/ 20037 w 324743"/>
                    <a:gd name="connsiteY6" fmla="*/ 495586 h 541177"/>
                    <a:gd name="connsiteX7" fmla="*/ 12213 w 324743"/>
                    <a:gd name="connsiteY7" fmla="*/ 514470 h 541177"/>
                    <a:gd name="connsiteX8" fmla="*/ 37547 w 324743"/>
                    <a:gd name="connsiteY8" fmla="*/ 541178 h 541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743" h="541177">
                      <a:moveTo>
                        <a:pt x="37547" y="541178"/>
                      </a:moveTo>
                      <a:cubicBezTo>
                        <a:pt x="20874" y="541178"/>
                        <a:pt x="32" y="527844"/>
                        <a:pt x="32" y="501333"/>
                      </a:cubicBezTo>
                      <a:lnTo>
                        <a:pt x="32" y="204474"/>
                      </a:lnTo>
                      <a:cubicBezTo>
                        <a:pt x="32" y="164361"/>
                        <a:pt x="-2005" y="136145"/>
                        <a:pt x="26637" y="107503"/>
                      </a:cubicBezTo>
                      <a:lnTo>
                        <a:pt x="134124" y="0"/>
                      </a:lnTo>
                      <a:lnTo>
                        <a:pt x="324743" y="190919"/>
                      </a:lnTo>
                      <a:lnTo>
                        <a:pt x="20037" y="495586"/>
                      </a:lnTo>
                      <a:cubicBezTo>
                        <a:pt x="15205" y="500417"/>
                        <a:pt x="12213" y="507096"/>
                        <a:pt x="12213" y="514470"/>
                      </a:cubicBezTo>
                      <a:cubicBezTo>
                        <a:pt x="12213" y="526928"/>
                        <a:pt x="21600" y="541178"/>
                        <a:pt x="37547" y="541178"/>
                      </a:cubicBezTo>
                      <a:close/>
                    </a:path>
                  </a:pathLst>
                </a:custGeom>
                <a:solidFill>
                  <a:srgbClr val="7700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</p:grp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6918EC5C-1032-43DF-806C-47607CC4CDA6}"/>
                </a:ext>
              </a:extLst>
            </p:cNvPr>
            <p:cNvSpPr/>
            <p:nvPr/>
          </p:nvSpPr>
          <p:spPr>
            <a:xfrm>
              <a:off x="11039095" y="6416852"/>
              <a:ext cx="3947" cy="543941"/>
            </a:xfrm>
            <a:custGeom>
              <a:avLst/>
              <a:gdLst>
                <a:gd name="connsiteX0" fmla="*/ 0 w 3947"/>
                <a:gd name="connsiteY0" fmla="*/ 0 h 543941"/>
                <a:gd name="connsiteX1" fmla="*/ 3947 w 3947"/>
                <a:gd name="connsiteY1" fmla="*/ 0 h 543941"/>
                <a:gd name="connsiteX2" fmla="*/ 3947 w 3947"/>
                <a:gd name="connsiteY2" fmla="*/ 543941 h 543941"/>
                <a:gd name="connsiteX3" fmla="*/ 0 w 3947"/>
                <a:gd name="connsiteY3" fmla="*/ 543941 h 54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7" h="543941">
                  <a:moveTo>
                    <a:pt x="0" y="0"/>
                  </a:moveTo>
                  <a:lnTo>
                    <a:pt x="3947" y="0"/>
                  </a:lnTo>
                  <a:lnTo>
                    <a:pt x="3947" y="543941"/>
                  </a:lnTo>
                  <a:lnTo>
                    <a:pt x="0" y="543941"/>
                  </a:lnTo>
                  <a:close/>
                </a:path>
              </a:pathLst>
            </a:custGeom>
            <a:solidFill>
              <a:srgbClr val="FFFFFF"/>
            </a:solidFill>
            <a:ln w="7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B7F780EB-3040-442E-B6ED-96AE8858BCAA}"/>
              </a:ext>
            </a:extLst>
          </p:cNvPr>
          <p:cNvSpPr txBox="1">
            <a:spLocks/>
          </p:cNvSpPr>
          <p:nvPr userDrawn="1"/>
        </p:nvSpPr>
        <p:spPr>
          <a:xfrm>
            <a:off x="439428" y="1139987"/>
            <a:ext cx="7719360" cy="17953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3629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171" b="1" dirty="0"/>
              <a:t>Технологии развлечений</a:t>
            </a:r>
            <a:endParaRPr lang="en-US" sz="6171" b="1" dirty="0"/>
          </a:p>
        </p:txBody>
      </p:sp>
    </p:spTree>
    <p:extLst>
      <p:ext uri="{BB962C8B-B14F-4D97-AF65-F5344CB8AC3E}">
        <p14:creationId xmlns:p14="http://schemas.microsoft.com/office/powerpoint/2010/main" val="27394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4">
            <a:extLst>
              <a:ext uri="{FF2B5EF4-FFF2-40B4-BE49-F238E27FC236}">
                <a16:creationId xmlns:a16="http://schemas.microsoft.com/office/drawing/2014/main" id="{4646A3F9-B35B-4A92-9FD5-1DC15FD9EA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94" y="4163546"/>
            <a:ext cx="2715440" cy="904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l"/>
            <a:r>
              <a:rPr lang="ru-RU" sz="1587" dirty="0"/>
              <a:t>Ваш менеджер</a:t>
            </a:r>
            <a:br>
              <a:rPr lang="ru-RU" sz="1587" dirty="0"/>
            </a:br>
            <a:r>
              <a:rPr lang="ru-RU" sz="1587" dirty="0"/>
              <a:t>Фамилия Имя Отчество</a:t>
            </a:r>
            <a:br>
              <a:rPr lang="ru-RU" sz="1587" dirty="0"/>
            </a:br>
            <a:r>
              <a:rPr lang="ru-RU" sz="1587" dirty="0"/>
              <a:t>8 (800) 000-00-00</a:t>
            </a:r>
            <a:br>
              <a:rPr lang="ru-RU" sz="1587" dirty="0"/>
            </a:br>
            <a:r>
              <a:rPr lang="en-US" sz="1587" dirty="0"/>
              <a:t>mail@rt.ru</a:t>
            </a:r>
            <a:endParaRPr lang="ru-RU" sz="1587" dirty="0"/>
          </a:p>
          <a:p>
            <a:pPr algn="l"/>
            <a:endParaRPr lang="ru-RU" sz="1587" dirty="0"/>
          </a:p>
        </p:txBody>
      </p:sp>
      <p:grpSp>
        <p:nvGrpSpPr>
          <p:cNvPr id="52" name="Рисунок 46">
            <a:extLst>
              <a:ext uri="{FF2B5EF4-FFF2-40B4-BE49-F238E27FC236}">
                <a16:creationId xmlns:a16="http://schemas.microsoft.com/office/drawing/2014/main" id="{AC0E97F0-59B5-474D-A926-BEAA963365A5}"/>
              </a:ext>
            </a:extLst>
          </p:cNvPr>
          <p:cNvGrpSpPr/>
          <p:nvPr userDrawn="1"/>
        </p:nvGrpSpPr>
        <p:grpSpPr>
          <a:xfrm>
            <a:off x="8158788" y="5661928"/>
            <a:ext cx="3617777" cy="491225"/>
            <a:chOff x="9255125" y="6416852"/>
            <a:chExt cx="4103916" cy="556722"/>
          </a:xfrm>
        </p:grpSpPr>
        <p:grpSp>
          <p:nvGrpSpPr>
            <p:cNvPr id="53" name="Рисунок 46">
              <a:extLst>
                <a:ext uri="{FF2B5EF4-FFF2-40B4-BE49-F238E27FC236}">
                  <a16:creationId xmlns:a16="http://schemas.microsoft.com/office/drawing/2014/main" id="{1AB91B90-06B8-4BFC-B728-E6DCCB59156B}"/>
                </a:ext>
              </a:extLst>
            </p:cNvPr>
            <p:cNvGrpSpPr/>
            <p:nvPr/>
          </p:nvGrpSpPr>
          <p:grpSpPr>
            <a:xfrm>
              <a:off x="9255125" y="6416852"/>
              <a:ext cx="1591077" cy="556722"/>
              <a:chOff x="9255125" y="6416852"/>
              <a:chExt cx="1591077" cy="556722"/>
            </a:xfrm>
          </p:grpSpPr>
          <p:grpSp>
            <p:nvGrpSpPr>
              <p:cNvPr id="62" name="Рисунок 46">
                <a:extLst>
                  <a:ext uri="{FF2B5EF4-FFF2-40B4-BE49-F238E27FC236}">
                    <a16:creationId xmlns:a16="http://schemas.microsoft.com/office/drawing/2014/main" id="{02FF863A-842C-4CE8-B750-E4A5CC084B9E}"/>
                  </a:ext>
                </a:extLst>
              </p:cNvPr>
              <p:cNvGrpSpPr/>
              <p:nvPr/>
            </p:nvGrpSpPr>
            <p:grpSpPr>
              <a:xfrm>
                <a:off x="9736555" y="6443820"/>
                <a:ext cx="1109647" cy="389914"/>
                <a:chOff x="9736555" y="6443820"/>
                <a:chExt cx="1109647" cy="389914"/>
              </a:xfrm>
              <a:solidFill>
                <a:srgbClr val="FFFFFF"/>
              </a:solidFill>
            </p:grpSpPr>
            <p:sp>
              <p:nvSpPr>
                <p:cNvPr id="76" name="Полилиния: фигура 75">
                  <a:extLst>
                    <a:ext uri="{FF2B5EF4-FFF2-40B4-BE49-F238E27FC236}">
                      <a16:creationId xmlns:a16="http://schemas.microsoft.com/office/drawing/2014/main" id="{F29CFFDB-3C48-418C-9985-979618082BB9}"/>
                    </a:ext>
                  </a:extLst>
                </p:cNvPr>
                <p:cNvSpPr/>
                <p:nvPr/>
              </p:nvSpPr>
              <p:spPr>
                <a:xfrm>
                  <a:off x="9736555" y="6496494"/>
                  <a:ext cx="449069" cy="337232"/>
                </a:xfrm>
                <a:custGeom>
                  <a:avLst/>
                  <a:gdLst>
                    <a:gd name="connsiteX0" fmla="*/ 0 w 449069"/>
                    <a:gd name="connsiteY0" fmla="*/ 0 h 337232"/>
                    <a:gd name="connsiteX1" fmla="*/ 66955 w 449069"/>
                    <a:gd name="connsiteY1" fmla="*/ 0 h 337232"/>
                    <a:gd name="connsiteX2" fmla="*/ 120427 w 449069"/>
                    <a:gd name="connsiteY2" fmla="*/ 212945 h 337232"/>
                    <a:gd name="connsiteX3" fmla="*/ 128629 w 449069"/>
                    <a:gd name="connsiteY3" fmla="*/ 249585 h 337232"/>
                    <a:gd name="connsiteX4" fmla="*/ 136832 w 449069"/>
                    <a:gd name="connsiteY4" fmla="*/ 212480 h 337232"/>
                    <a:gd name="connsiteX5" fmla="*/ 191764 w 449069"/>
                    <a:gd name="connsiteY5" fmla="*/ 8 h 337232"/>
                    <a:gd name="connsiteX6" fmla="*/ 257306 w 449069"/>
                    <a:gd name="connsiteY6" fmla="*/ 8 h 337232"/>
                    <a:gd name="connsiteX7" fmla="*/ 312238 w 449069"/>
                    <a:gd name="connsiteY7" fmla="*/ 212480 h 337232"/>
                    <a:gd name="connsiteX8" fmla="*/ 320440 w 449069"/>
                    <a:gd name="connsiteY8" fmla="*/ 249585 h 337232"/>
                    <a:gd name="connsiteX9" fmla="*/ 328643 w 449069"/>
                    <a:gd name="connsiteY9" fmla="*/ 212945 h 337232"/>
                    <a:gd name="connsiteX10" fmla="*/ 382114 w 449069"/>
                    <a:gd name="connsiteY10" fmla="*/ 0 h 337232"/>
                    <a:gd name="connsiteX11" fmla="*/ 449070 w 449069"/>
                    <a:gd name="connsiteY11" fmla="*/ 0 h 337232"/>
                    <a:gd name="connsiteX12" fmla="*/ 356085 w 449069"/>
                    <a:gd name="connsiteY12" fmla="*/ 337233 h 337232"/>
                    <a:gd name="connsiteX13" fmla="*/ 287677 w 449069"/>
                    <a:gd name="connsiteY13" fmla="*/ 337233 h 337232"/>
                    <a:gd name="connsiteX14" fmla="*/ 224590 w 449069"/>
                    <a:gd name="connsiteY14" fmla="*/ 92511 h 337232"/>
                    <a:gd name="connsiteX15" fmla="*/ 161503 w 449069"/>
                    <a:gd name="connsiteY15" fmla="*/ 337233 h 337232"/>
                    <a:gd name="connsiteX16" fmla="*/ 93087 w 449069"/>
                    <a:gd name="connsiteY16" fmla="*/ 337233 h 337232"/>
                    <a:gd name="connsiteX17" fmla="*/ 0 w 449069"/>
                    <a:gd name="connsiteY17" fmla="*/ 0 h 337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9069" h="337232">
                      <a:moveTo>
                        <a:pt x="0" y="0"/>
                      </a:moveTo>
                      <a:lnTo>
                        <a:pt x="66955" y="0"/>
                      </a:lnTo>
                      <a:lnTo>
                        <a:pt x="120427" y="212945"/>
                      </a:lnTo>
                      <a:cubicBezTo>
                        <a:pt x="120427" y="212945"/>
                        <a:pt x="126229" y="237514"/>
                        <a:pt x="128629" y="249585"/>
                      </a:cubicBezTo>
                      <a:cubicBezTo>
                        <a:pt x="131037" y="237561"/>
                        <a:pt x="136832" y="212480"/>
                        <a:pt x="136832" y="212480"/>
                      </a:cubicBezTo>
                      <a:lnTo>
                        <a:pt x="191764" y="8"/>
                      </a:lnTo>
                      <a:lnTo>
                        <a:pt x="257306" y="8"/>
                      </a:lnTo>
                      <a:lnTo>
                        <a:pt x="312238" y="212480"/>
                      </a:lnTo>
                      <a:cubicBezTo>
                        <a:pt x="312238" y="212480"/>
                        <a:pt x="318040" y="237514"/>
                        <a:pt x="320440" y="249585"/>
                      </a:cubicBezTo>
                      <a:cubicBezTo>
                        <a:pt x="322848" y="237561"/>
                        <a:pt x="328643" y="212945"/>
                        <a:pt x="328643" y="212945"/>
                      </a:cubicBezTo>
                      <a:lnTo>
                        <a:pt x="382114" y="0"/>
                      </a:lnTo>
                      <a:lnTo>
                        <a:pt x="449070" y="0"/>
                      </a:lnTo>
                      <a:lnTo>
                        <a:pt x="356085" y="337233"/>
                      </a:lnTo>
                      <a:lnTo>
                        <a:pt x="287677" y="337233"/>
                      </a:lnTo>
                      <a:lnTo>
                        <a:pt x="224590" y="92511"/>
                      </a:lnTo>
                      <a:lnTo>
                        <a:pt x="161503" y="337233"/>
                      </a:lnTo>
                      <a:lnTo>
                        <a:pt x="93087" y="3372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7" name="Полилиния: фигура 76">
                  <a:extLst>
                    <a:ext uri="{FF2B5EF4-FFF2-40B4-BE49-F238E27FC236}">
                      <a16:creationId xmlns:a16="http://schemas.microsoft.com/office/drawing/2014/main" id="{78D9E82F-5530-4653-BAD3-C9BB3CB8967B}"/>
                    </a:ext>
                  </a:extLst>
                </p:cNvPr>
                <p:cNvSpPr/>
                <p:nvPr/>
              </p:nvSpPr>
              <p:spPr>
                <a:xfrm>
                  <a:off x="10224301" y="6594760"/>
                  <a:ext cx="60687" cy="238966"/>
                </a:xfrm>
                <a:custGeom>
                  <a:avLst/>
                  <a:gdLst>
                    <a:gd name="connsiteX0" fmla="*/ 0 w 60687"/>
                    <a:gd name="connsiteY0" fmla="*/ 0 h 238966"/>
                    <a:gd name="connsiteX1" fmla="*/ 60687 w 60687"/>
                    <a:gd name="connsiteY1" fmla="*/ 0 h 238966"/>
                    <a:gd name="connsiteX2" fmla="*/ 60687 w 60687"/>
                    <a:gd name="connsiteY2" fmla="*/ 238967 h 238966"/>
                    <a:gd name="connsiteX3" fmla="*/ 0 w 60687"/>
                    <a:gd name="connsiteY3" fmla="*/ 238967 h 23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87" h="238966">
                      <a:moveTo>
                        <a:pt x="0" y="0"/>
                      </a:moveTo>
                      <a:lnTo>
                        <a:pt x="60687" y="0"/>
                      </a:lnTo>
                      <a:lnTo>
                        <a:pt x="60687" y="238967"/>
                      </a:lnTo>
                      <a:lnTo>
                        <a:pt x="0" y="2389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8" name="Полилиния: фигура 77">
                  <a:extLst>
                    <a:ext uri="{FF2B5EF4-FFF2-40B4-BE49-F238E27FC236}">
                      <a16:creationId xmlns:a16="http://schemas.microsoft.com/office/drawing/2014/main" id="{849F3795-8A19-4D80-A9C6-B501B8548FAF}"/>
                    </a:ext>
                  </a:extLst>
                </p:cNvPr>
                <p:cNvSpPr/>
                <p:nvPr/>
              </p:nvSpPr>
              <p:spPr>
                <a:xfrm>
                  <a:off x="10346046" y="6588018"/>
                  <a:ext cx="225434" cy="245716"/>
                </a:xfrm>
                <a:custGeom>
                  <a:avLst/>
                  <a:gdLst>
                    <a:gd name="connsiteX0" fmla="*/ 164756 w 225434"/>
                    <a:gd name="connsiteY0" fmla="*/ 245709 h 245716"/>
                    <a:gd name="connsiteX1" fmla="*/ 164756 w 225434"/>
                    <a:gd name="connsiteY1" fmla="*/ 107929 h 245716"/>
                    <a:gd name="connsiteX2" fmla="*/ 116092 w 225434"/>
                    <a:gd name="connsiteY2" fmla="*/ 56866 h 245716"/>
                    <a:gd name="connsiteX3" fmla="*/ 60687 w 225434"/>
                    <a:gd name="connsiteY3" fmla="*/ 124295 h 245716"/>
                    <a:gd name="connsiteX4" fmla="*/ 60687 w 225434"/>
                    <a:gd name="connsiteY4" fmla="*/ 245717 h 245716"/>
                    <a:gd name="connsiteX5" fmla="*/ 0 w 225434"/>
                    <a:gd name="connsiteY5" fmla="*/ 245717 h 245716"/>
                    <a:gd name="connsiteX6" fmla="*/ 0 w 225434"/>
                    <a:gd name="connsiteY6" fmla="*/ 6742 h 245716"/>
                    <a:gd name="connsiteX7" fmla="*/ 60687 w 225434"/>
                    <a:gd name="connsiteY7" fmla="*/ 6742 h 245716"/>
                    <a:gd name="connsiteX8" fmla="*/ 60687 w 225434"/>
                    <a:gd name="connsiteY8" fmla="*/ 45269 h 245716"/>
                    <a:gd name="connsiteX9" fmla="*/ 141600 w 225434"/>
                    <a:gd name="connsiteY9" fmla="*/ 0 h 245716"/>
                    <a:gd name="connsiteX10" fmla="*/ 225435 w 225434"/>
                    <a:gd name="connsiteY10" fmla="*/ 82848 h 245716"/>
                    <a:gd name="connsiteX11" fmla="*/ 225435 w 225434"/>
                    <a:gd name="connsiteY11" fmla="*/ 245669 h 245716"/>
                    <a:gd name="connsiteX12" fmla="*/ 164748 w 225434"/>
                    <a:gd name="connsiteY12" fmla="*/ 245669 h 245716"/>
                    <a:gd name="connsiteX13" fmla="*/ 164748 w 225434"/>
                    <a:gd name="connsiteY13" fmla="*/ 245709 h 24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5434" h="245716">
                      <a:moveTo>
                        <a:pt x="164756" y="245709"/>
                      </a:moveTo>
                      <a:lnTo>
                        <a:pt x="164756" y="107929"/>
                      </a:lnTo>
                      <a:cubicBezTo>
                        <a:pt x="164756" y="76619"/>
                        <a:pt x="149811" y="56866"/>
                        <a:pt x="116092" y="56866"/>
                      </a:cubicBezTo>
                      <a:cubicBezTo>
                        <a:pt x="84308" y="56866"/>
                        <a:pt x="60687" y="84308"/>
                        <a:pt x="60687" y="124295"/>
                      </a:cubicBezTo>
                      <a:lnTo>
                        <a:pt x="60687" y="245717"/>
                      </a:lnTo>
                      <a:lnTo>
                        <a:pt x="0" y="245717"/>
                      </a:lnTo>
                      <a:lnTo>
                        <a:pt x="0" y="6742"/>
                      </a:lnTo>
                      <a:lnTo>
                        <a:pt x="60687" y="6742"/>
                      </a:lnTo>
                      <a:lnTo>
                        <a:pt x="60687" y="45269"/>
                      </a:lnTo>
                      <a:cubicBezTo>
                        <a:pt x="78513" y="17826"/>
                        <a:pt x="106942" y="0"/>
                        <a:pt x="141600" y="0"/>
                      </a:cubicBezTo>
                      <a:cubicBezTo>
                        <a:pt x="192664" y="0"/>
                        <a:pt x="225435" y="33245"/>
                        <a:pt x="225435" y="82848"/>
                      </a:cubicBezTo>
                      <a:lnTo>
                        <a:pt x="225435" y="245669"/>
                      </a:lnTo>
                      <a:lnTo>
                        <a:pt x="164748" y="245669"/>
                      </a:lnTo>
                      <a:lnTo>
                        <a:pt x="164748" y="2457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3F4D6141-FEDF-4940-B1CC-3BE106E8AD69}"/>
                    </a:ext>
                  </a:extLst>
                </p:cNvPr>
                <p:cNvSpPr/>
                <p:nvPr/>
              </p:nvSpPr>
              <p:spPr>
                <a:xfrm>
                  <a:off x="10625994" y="6496494"/>
                  <a:ext cx="220208" cy="337201"/>
                </a:xfrm>
                <a:custGeom>
                  <a:avLst/>
                  <a:gdLst>
                    <a:gd name="connsiteX0" fmla="*/ 0 w 220208"/>
                    <a:gd name="connsiteY0" fmla="*/ 0 h 337201"/>
                    <a:gd name="connsiteX1" fmla="*/ 60687 w 220208"/>
                    <a:gd name="connsiteY1" fmla="*/ 0 h 337201"/>
                    <a:gd name="connsiteX2" fmla="*/ 60687 w 220208"/>
                    <a:gd name="connsiteY2" fmla="*/ 170551 h 337201"/>
                    <a:gd name="connsiteX3" fmla="*/ 133445 w 220208"/>
                    <a:gd name="connsiteY3" fmla="*/ 98266 h 337201"/>
                    <a:gd name="connsiteX4" fmla="*/ 208603 w 220208"/>
                    <a:gd name="connsiteY4" fmla="*/ 98266 h 337201"/>
                    <a:gd name="connsiteX5" fmla="*/ 121421 w 220208"/>
                    <a:gd name="connsiteY5" fmla="*/ 183522 h 337201"/>
                    <a:gd name="connsiteX6" fmla="*/ 220208 w 220208"/>
                    <a:gd name="connsiteY6" fmla="*/ 337193 h 337201"/>
                    <a:gd name="connsiteX7" fmla="*/ 150332 w 220208"/>
                    <a:gd name="connsiteY7" fmla="*/ 337193 h 337201"/>
                    <a:gd name="connsiteX8" fmla="*/ 79034 w 220208"/>
                    <a:gd name="connsiteY8" fmla="*/ 225443 h 337201"/>
                    <a:gd name="connsiteX9" fmla="*/ 60742 w 220208"/>
                    <a:gd name="connsiteY9" fmla="*/ 243269 h 337201"/>
                    <a:gd name="connsiteX10" fmla="*/ 60742 w 220208"/>
                    <a:gd name="connsiteY10" fmla="*/ 337201 h 337201"/>
                    <a:gd name="connsiteX11" fmla="*/ 55 w 220208"/>
                    <a:gd name="connsiteY11" fmla="*/ 337201 h 337201"/>
                    <a:gd name="connsiteX12" fmla="*/ 55 w 220208"/>
                    <a:gd name="connsiteY12" fmla="*/ 0 h 337201"/>
                    <a:gd name="connsiteX13" fmla="*/ 0 w 220208"/>
                    <a:gd name="connsiteY13" fmla="*/ 0 h 33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0208" h="337201">
                      <a:moveTo>
                        <a:pt x="0" y="0"/>
                      </a:moveTo>
                      <a:lnTo>
                        <a:pt x="60687" y="0"/>
                      </a:lnTo>
                      <a:lnTo>
                        <a:pt x="60687" y="170551"/>
                      </a:lnTo>
                      <a:lnTo>
                        <a:pt x="133445" y="98266"/>
                      </a:lnTo>
                      <a:lnTo>
                        <a:pt x="208603" y="98266"/>
                      </a:lnTo>
                      <a:lnTo>
                        <a:pt x="121421" y="183522"/>
                      </a:lnTo>
                      <a:lnTo>
                        <a:pt x="220208" y="337193"/>
                      </a:lnTo>
                      <a:lnTo>
                        <a:pt x="150332" y="337193"/>
                      </a:lnTo>
                      <a:lnTo>
                        <a:pt x="79034" y="225443"/>
                      </a:lnTo>
                      <a:lnTo>
                        <a:pt x="60742" y="243269"/>
                      </a:lnTo>
                      <a:lnTo>
                        <a:pt x="60742" y="337201"/>
                      </a:lnTo>
                      <a:lnTo>
                        <a:pt x="55" y="337201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80" name="Полилиния: фигура 79">
                  <a:extLst>
                    <a:ext uri="{FF2B5EF4-FFF2-40B4-BE49-F238E27FC236}">
                      <a16:creationId xmlns:a16="http://schemas.microsoft.com/office/drawing/2014/main" id="{F94E9F46-10C2-450D-BC1E-286CF1D184F0}"/>
                    </a:ext>
                  </a:extLst>
                </p:cNvPr>
                <p:cNvSpPr/>
                <p:nvPr/>
              </p:nvSpPr>
              <p:spPr>
                <a:xfrm>
                  <a:off x="10216240" y="6443820"/>
                  <a:ext cx="79784" cy="103452"/>
                </a:xfrm>
                <a:custGeom>
                  <a:avLst/>
                  <a:gdLst>
                    <a:gd name="connsiteX0" fmla="*/ 0 w 79784"/>
                    <a:gd name="connsiteY0" fmla="*/ 28011 h 103452"/>
                    <a:gd name="connsiteX1" fmla="*/ 23716 w 79784"/>
                    <a:gd name="connsiteY1" fmla="*/ 51726 h 103452"/>
                    <a:gd name="connsiteX2" fmla="*/ 0 w 79784"/>
                    <a:gd name="connsiteY2" fmla="*/ 75450 h 103452"/>
                    <a:gd name="connsiteX3" fmla="*/ 28058 w 79784"/>
                    <a:gd name="connsiteY3" fmla="*/ 103453 h 103452"/>
                    <a:gd name="connsiteX4" fmla="*/ 79784 w 79784"/>
                    <a:gd name="connsiteY4" fmla="*/ 51726 h 103452"/>
                    <a:gd name="connsiteX5" fmla="*/ 28058 w 79784"/>
                    <a:gd name="connsiteY5" fmla="*/ 0 h 103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784" h="103452">
                      <a:moveTo>
                        <a:pt x="0" y="28011"/>
                      </a:moveTo>
                      <a:lnTo>
                        <a:pt x="23716" y="51726"/>
                      </a:lnTo>
                      <a:lnTo>
                        <a:pt x="0" y="75450"/>
                      </a:lnTo>
                      <a:lnTo>
                        <a:pt x="28058" y="103453"/>
                      </a:lnTo>
                      <a:lnTo>
                        <a:pt x="79784" y="51726"/>
                      </a:lnTo>
                      <a:lnTo>
                        <a:pt x="280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0021E4B0-B867-40AF-AA53-CAE6974DDC55}"/>
                  </a:ext>
                </a:extLst>
              </p:cNvPr>
              <p:cNvSpPr/>
              <p:nvPr/>
            </p:nvSpPr>
            <p:spPr>
              <a:xfrm>
                <a:off x="9255125" y="6416852"/>
                <a:ext cx="385611" cy="500243"/>
              </a:xfrm>
              <a:custGeom>
                <a:avLst/>
                <a:gdLst>
                  <a:gd name="connsiteX0" fmla="*/ 135466 w 385611"/>
                  <a:gd name="connsiteY0" fmla="*/ 0 h 500243"/>
                  <a:gd name="connsiteX1" fmla="*/ 0 w 385611"/>
                  <a:gd name="connsiteY1" fmla="*/ 135474 h 500243"/>
                  <a:gd name="connsiteX2" fmla="*/ 114632 w 385611"/>
                  <a:gd name="connsiteY2" fmla="*/ 250098 h 500243"/>
                  <a:gd name="connsiteX3" fmla="*/ 0 w 385611"/>
                  <a:gd name="connsiteY3" fmla="*/ 364777 h 500243"/>
                  <a:gd name="connsiteX4" fmla="*/ 135466 w 385611"/>
                  <a:gd name="connsiteY4" fmla="*/ 500244 h 500243"/>
                  <a:gd name="connsiteX5" fmla="*/ 385612 w 385611"/>
                  <a:gd name="connsiteY5" fmla="*/ 250098 h 50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611" h="500243">
                    <a:moveTo>
                      <a:pt x="135466" y="0"/>
                    </a:moveTo>
                    <a:lnTo>
                      <a:pt x="0" y="135474"/>
                    </a:lnTo>
                    <a:lnTo>
                      <a:pt x="114632" y="250098"/>
                    </a:lnTo>
                    <a:lnTo>
                      <a:pt x="0" y="364777"/>
                    </a:lnTo>
                    <a:lnTo>
                      <a:pt x="135466" y="500244"/>
                    </a:lnTo>
                    <a:lnTo>
                      <a:pt x="385612" y="250098"/>
                    </a:lnTo>
                    <a:close/>
                  </a:path>
                </a:pathLst>
              </a:custGeom>
              <a:solidFill>
                <a:srgbClr val="FF4F12"/>
              </a:solidFill>
              <a:ln w="78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/>
              </a:p>
            </p:txBody>
          </p:sp>
          <p:grpSp>
            <p:nvGrpSpPr>
              <p:cNvPr id="64" name="Рисунок 46">
                <a:extLst>
                  <a:ext uri="{FF2B5EF4-FFF2-40B4-BE49-F238E27FC236}">
                    <a16:creationId xmlns:a16="http://schemas.microsoft.com/office/drawing/2014/main" id="{951612ED-C397-4085-A119-4C07754DBC38}"/>
                  </a:ext>
                </a:extLst>
              </p:cNvPr>
              <p:cNvGrpSpPr/>
              <p:nvPr/>
            </p:nvGrpSpPr>
            <p:grpSpPr>
              <a:xfrm>
                <a:off x="9757223" y="6885500"/>
                <a:ext cx="1086002" cy="88073"/>
                <a:chOff x="9757223" y="6885500"/>
                <a:chExt cx="1086002" cy="88073"/>
              </a:xfrm>
              <a:solidFill>
                <a:srgbClr val="FFFFFF"/>
              </a:solidFill>
            </p:grpSpPr>
            <p:sp>
              <p:nvSpPr>
                <p:cNvPr id="65" name="Полилиния: фигура 64">
                  <a:extLst>
                    <a:ext uri="{FF2B5EF4-FFF2-40B4-BE49-F238E27FC236}">
                      <a16:creationId xmlns:a16="http://schemas.microsoft.com/office/drawing/2014/main" id="{C1C04CE5-8638-4DFF-8F92-B2CA8BC5824C}"/>
                    </a:ext>
                  </a:extLst>
                </p:cNvPr>
                <p:cNvSpPr/>
                <p:nvPr/>
              </p:nvSpPr>
              <p:spPr>
                <a:xfrm>
                  <a:off x="9757223" y="6886969"/>
                  <a:ext cx="54615" cy="73389"/>
                </a:xfrm>
                <a:custGeom>
                  <a:avLst/>
                  <a:gdLst>
                    <a:gd name="connsiteX0" fmla="*/ 28516 w 54615"/>
                    <a:gd name="connsiteY0" fmla="*/ 0 h 73389"/>
                    <a:gd name="connsiteX1" fmla="*/ 45553 w 54615"/>
                    <a:gd name="connsiteY1" fmla="*/ 4768 h 73389"/>
                    <a:gd name="connsiteX2" fmla="*/ 51687 w 54615"/>
                    <a:gd name="connsiteY2" fmla="*/ 17716 h 73389"/>
                    <a:gd name="connsiteX3" fmla="*/ 48490 w 54615"/>
                    <a:gd name="connsiteY3" fmla="*/ 27624 h 73389"/>
                    <a:gd name="connsiteX4" fmla="*/ 40571 w 54615"/>
                    <a:gd name="connsiteY4" fmla="*/ 33758 h 73389"/>
                    <a:gd name="connsiteX5" fmla="*/ 54616 w 54615"/>
                    <a:gd name="connsiteY5" fmla="*/ 51790 h 73389"/>
                    <a:gd name="connsiteX6" fmla="*/ 51158 w 54615"/>
                    <a:gd name="connsiteY6" fmla="*/ 63221 h 73389"/>
                    <a:gd name="connsiteX7" fmla="*/ 41826 w 54615"/>
                    <a:gd name="connsiteY7" fmla="*/ 70769 h 73389"/>
                    <a:gd name="connsiteX8" fmla="*/ 28934 w 54615"/>
                    <a:gd name="connsiteY8" fmla="*/ 73390 h 73389"/>
                    <a:gd name="connsiteX9" fmla="*/ 0 w 54615"/>
                    <a:gd name="connsiteY9" fmla="*/ 73390 h 73389"/>
                    <a:gd name="connsiteX10" fmla="*/ 0 w 54615"/>
                    <a:gd name="connsiteY10" fmla="*/ 0 h 73389"/>
                    <a:gd name="connsiteX11" fmla="*/ 28516 w 54615"/>
                    <a:gd name="connsiteY11" fmla="*/ 0 h 73389"/>
                    <a:gd name="connsiteX12" fmla="*/ 27679 w 54615"/>
                    <a:gd name="connsiteY12" fmla="*/ 29566 h 73389"/>
                    <a:gd name="connsiteX13" fmla="*/ 40682 w 54615"/>
                    <a:gd name="connsiteY13" fmla="*/ 19713 h 73389"/>
                    <a:gd name="connsiteX14" fmla="*/ 27679 w 54615"/>
                    <a:gd name="connsiteY14" fmla="*/ 9963 h 73389"/>
                    <a:gd name="connsiteX15" fmla="*/ 11321 w 54615"/>
                    <a:gd name="connsiteY15" fmla="*/ 9963 h 73389"/>
                    <a:gd name="connsiteX16" fmla="*/ 11321 w 54615"/>
                    <a:gd name="connsiteY16" fmla="*/ 29574 h 73389"/>
                    <a:gd name="connsiteX17" fmla="*/ 27679 w 54615"/>
                    <a:gd name="connsiteY17" fmla="*/ 29574 h 73389"/>
                    <a:gd name="connsiteX18" fmla="*/ 27892 w 54615"/>
                    <a:gd name="connsiteY18" fmla="*/ 63332 h 73389"/>
                    <a:gd name="connsiteX19" fmla="*/ 39269 w 54615"/>
                    <a:gd name="connsiteY19" fmla="*/ 60292 h 73389"/>
                    <a:gd name="connsiteX20" fmla="*/ 43303 w 54615"/>
                    <a:gd name="connsiteY20" fmla="*/ 51379 h 73389"/>
                    <a:gd name="connsiteX21" fmla="*/ 39269 w 54615"/>
                    <a:gd name="connsiteY21" fmla="*/ 42521 h 73389"/>
                    <a:gd name="connsiteX22" fmla="*/ 27892 w 54615"/>
                    <a:gd name="connsiteY22" fmla="*/ 39537 h 73389"/>
                    <a:gd name="connsiteX23" fmla="*/ 11329 w 54615"/>
                    <a:gd name="connsiteY23" fmla="*/ 39537 h 73389"/>
                    <a:gd name="connsiteX24" fmla="*/ 11329 w 54615"/>
                    <a:gd name="connsiteY24" fmla="*/ 63340 h 73389"/>
                    <a:gd name="connsiteX25" fmla="*/ 27892 w 54615"/>
                    <a:gd name="connsiteY25" fmla="*/ 63340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4615" h="73389">
                      <a:moveTo>
                        <a:pt x="28516" y="0"/>
                      </a:moveTo>
                      <a:cubicBezTo>
                        <a:pt x="35787" y="0"/>
                        <a:pt x="41463" y="1587"/>
                        <a:pt x="45553" y="4768"/>
                      </a:cubicBezTo>
                      <a:cubicBezTo>
                        <a:pt x="49642" y="7950"/>
                        <a:pt x="51687" y="12268"/>
                        <a:pt x="51687" y="17716"/>
                      </a:cubicBezTo>
                      <a:cubicBezTo>
                        <a:pt x="51687" y="21561"/>
                        <a:pt x="50621" y="24861"/>
                        <a:pt x="48490" y="27624"/>
                      </a:cubicBezTo>
                      <a:cubicBezTo>
                        <a:pt x="46358" y="30387"/>
                        <a:pt x="43721" y="32432"/>
                        <a:pt x="40571" y="33758"/>
                      </a:cubicBezTo>
                      <a:cubicBezTo>
                        <a:pt x="49934" y="37113"/>
                        <a:pt x="54616" y="43121"/>
                        <a:pt x="54616" y="51790"/>
                      </a:cubicBezTo>
                      <a:cubicBezTo>
                        <a:pt x="54616" y="56124"/>
                        <a:pt x="53463" y="59937"/>
                        <a:pt x="51158" y="63221"/>
                      </a:cubicBezTo>
                      <a:cubicBezTo>
                        <a:pt x="48853" y="66505"/>
                        <a:pt x="45742" y="69024"/>
                        <a:pt x="41826" y="70769"/>
                      </a:cubicBezTo>
                      <a:cubicBezTo>
                        <a:pt x="37911" y="72513"/>
                        <a:pt x="33616" y="73390"/>
                        <a:pt x="28934" y="73390"/>
                      </a:cubicBezTo>
                      <a:lnTo>
                        <a:pt x="0" y="73390"/>
                      </a:lnTo>
                      <a:lnTo>
                        <a:pt x="0" y="0"/>
                      </a:lnTo>
                      <a:lnTo>
                        <a:pt x="28516" y="0"/>
                      </a:lnTo>
                      <a:close/>
                      <a:moveTo>
                        <a:pt x="27679" y="29566"/>
                      </a:moveTo>
                      <a:cubicBezTo>
                        <a:pt x="36347" y="29566"/>
                        <a:pt x="40682" y="26282"/>
                        <a:pt x="40682" y="19713"/>
                      </a:cubicBezTo>
                      <a:cubicBezTo>
                        <a:pt x="40682" y="13216"/>
                        <a:pt x="36347" y="9963"/>
                        <a:pt x="27679" y="9963"/>
                      </a:cubicBezTo>
                      <a:lnTo>
                        <a:pt x="11321" y="9963"/>
                      </a:lnTo>
                      <a:lnTo>
                        <a:pt x="11321" y="29574"/>
                      </a:lnTo>
                      <a:lnTo>
                        <a:pt x="27679" y="29574"/>
                      </a:lnTo>
                      <a:close/>
                      <a:moveTo>
                        <a:pt x="27892" y="63332"/>
                      </a:moveTo>
                      <a:cubicBezTo>
                        <a:pt x="32787" y="63332"/>
                        <a:pt x="36576" y="62321"/>
                        <a:pt x="39269" y="60292"/>
                      </a:cubicBezTo>
                      <a:cubicBezTo>
                        <a:pt x="41961" y="58263"/>
                        <a:pt x="43303" y="55295"/>
                        <a:pt x="43303" y="51379"/>
                      </a:cubicBezTo>
                      <a:cubicBezTo>
                        <a:pt x="43303" y="47463"/>
                        <a:pt x="41953" y="44511"/>
                        <a:pt x="39269" y="42521"/>
                      </a:cubicBezTo>
                      <a:cubicBezTo>
                        <a:pt x="36576" y="40532"/>
                        <a:pt x="32787" y="39537"/>
                        <a:pt x="27892" y="39537"/>
                      </a:cubicBezTo>
                      <a:lnTo>
                        <a:pt x="11329" y="39537"/>
                      </a:lnTo>
                      <a:lnTo>
                        <a:pt x="11329" y="63340"/>
                      </a:lnTo>
                      <a:lnTo>
                        <a:pt x="27892" y="633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66" name="Полилиния: фигура 65">
                  <a:extLst>
                    <a:ext uri="{FF2B5EF4-FFF2-40B4-BE49-F238E27FC236}">
                      <a16:creationId xmlns:a16="http://schemas.microsoft.com/office/drawing/2014/main" id="{23DFEEC7-FA5C-4B4B-9094-B0D44EEA79A7}"/>
                    </a:ext>
                  </a:extLst>
                </p:cNvPr>
                <p:cNvSpPr/>
                <p:nvPr/>
              </p:nvSpPr>
              <p:spPr>
                <a:xfrm>
                  <a:off x="9854834" y="6886961"/>
                  <a:ext cx="57971" cy="73389"/>
                </a:xfrm>
                <a:custGeom>
                  <a:avLst/>
                  <a:gdLst>
                    <a:gd name="connsiteX0" fmla="*/ 0 w 57971"/>
                    <a:gd name="connsiteY0" fmla="*/ 8 h 73389"/>
                    <a:gd name="connsiteX1" fmla="*/ 11005 w 57971"/>
                    <a:gd name="connsiteY1" fmla="*/ 8 h 73389"/>
                    <a:gd name="connsiteX2" fmla="*/ 11005 w 57971"/>
                    <a:gd name="connsiteY2" fmla="*/ 57671 h 73389"/>
                    <a:gd name="connsiteX3" fmla="*/ 14147 w 57971"/>
                    <a:gd name="connsiteY3" fmla="*/ 51900 h 73389"/>
                    <a:gd name="connsiteX4" fmla="*/ 46334 w 57971"/>
                    <a:gd name="connsiteY4" fmla="*/ 0 h 73389"/>
                    <a:gd name="connsiteX5" fmla="*/ 57971 w 57971"/>
                    <a:gd name="connsiteY5" fmla="*/ 0 h 73389"/>
                    <a:gd name="connsiteX6" fmla="*/ 57971 w 57971"/>
                    <a:gd name="connsiteY6" fmla="*/ 73390 h 73389"/>
                    <a:gd name="connsiteX7" fmla="*/ 46966 w 57971"/>
                    <a:gd name="connsiteY7" fmla="*/ 73390 h 73389"/>
                    <a:gd name="connsiteX8" fmla="*/ 46966 w 57971"/>
                    <a:gd name="connsiteY8" fmla="*/ 15513 h 73389"/>
                    <a:gd name="connsiteX9" fmla="*/ 43824 w 57971"/>
                    <a:gd name="connsiteY9" fmla="*/ 21284 h 73389"/>
                    <a:gd name="connsiteX10" fmla="*/ 11637 w 57971"/>
                    <a:gd name="connsiteY10" fmla="*/ 73390 h 73389"/>
                    <a:gd name="connsiteX11" fmla="*/ 0 w 57971"/>
                    <a:gd name="connsiteY11" fmla="*/ 73390 h 73389"/>
                    <a:gd name="connsiteX12" fmla="*/ 0 w 57971"/>
                    <a:gd name="connsiteY12" fmla="*/ 8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971" h="73389">
                      <a:moveTo>
                        <a:pt x="0" y="8"/>
                      </a:moveTo>
                      <a:lnTo>
                        <a:pt x="11005" y="8"/>
                      </a:lnTo>
                      <a:lnTo>
                        <a:pt x="11005" y="57671"/>
                      </a:lnTo>
                      <a:cubicBezTo>
                        <a:pt x="11424" y="56692"/>
                        <a:pt x="12474" y="54774"/>
                        <a:pt x="14147" y="51900"/>
                      </a:cubicBezTo>
                      <a:lnTo>
                        <a:pt x="46334" y="0"/>
                      </a:lnTo>
                      <a:lnTo>
                        <a:pt x="57971" y="0"/>
                      </a:lnTo>
                      <a:lnTo>
                        <a:pt x="57971" y="73390"/>
                      </a:lnTo>
                      <a:lnTo>
                        <a:pt x="46966" y="73390"/>
                      </a:lnTo>
                      <a:lnTo>
                        <a:pt x="46966" y="15513"/>
                      </a:lnTo>
                      <a:cubicBezTo>
                        <a:pt x="46548" y="16492"/>
                        <a:pt x="45497" y="18418"/>
                        <a:pt x="43824" y="21284"/>
                      </a:cubicBezTo>
                      <a:lnTo>
                        <a:pt x="11637" y="73390"/>
                      </a:lnTo>
                      <a:lnTo>
                        <a:pt x="0" y="7339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67" name="Полилиния: фигура 66">
                  <a:extLst>
                    <a:ext uri="{FF2B5EF4-FFF2-40B4-BE49-F238E27FC236}">
                      <a16:creationId xmlns:a16="http://schemas.microsoft.com/office/drawing/2014/main" id="{F3044CE9-40D0-4C8B-A696-7C99F7FB0DF0}"/>
                    </a:ext>
                  </a:extLst>
                </p:cNvPr>
                <p:cNvSpPr/>
                <p:nvPr/>
              </p:nvSpPr>
              <p:spPr>
                <a:xfrm>
                  <a:off x="9953597" y="6886969"/>
                  <a:ext cx="70879" cy="86605"/>
                </a:xfrm>
                <a:custGeom>
                  <a:avLst/>
                  <a:gdLst>
                    <a:gd name="connsiteX0" fmla="*/ 0 w 70879"/>
                    <a:gd name="connsiteY0" fmla="*/ 63016 h 86605"/>
                    <a:gd name="connsiteX1" fmla="*/ 5976 w 70879"/>
                    <a:gd name="connsiteY1" fmla="*/ 63016 h 86605"/>
                    <a:gd name="connsiteX2" fmla="*/ 10958 w 70879"/>
                    <a:gd name="connsiteY2" fmla="*/ 50013 h 86605"/>
                    <a:gd name="connsiteX3" fmla="*/ 13105 w 70879"/>
                    <a:gd name="connsiteY3" fmla="*/ 33134 h 86605"/>
                    <a:gd name="connsiteX4" fmla="*/ 14890 w 70879"/>
                    <a:gd name="connsiteY4" fmla="*/ 0 h 86605"/>
                    <a:gd name="connsiteX5" fmla="*/ 61334 w 70879"/>
                    <a:gd name="connsiteY5" fmla="*/ 0 h 86605"/>
                    <a:gd name="connsiteX6" fmla="*/ 61334 w 70879"/>
                    <a:gd name="connsiteY6" fmla="*/ 63016 h 86605"/>
                    <a:gd name="connsiteX7" fmla="*/ 70879 w 70879"/>
                    <a:gd name="connsiteY7" fmla="*/ 63016 h 86605"/>
                    <a:gd name="connsiteX8" fmla="*/ 70879 w 70879"/>
                    <a:gd name="connsiteY8" fmla="*/ 86606 h 86605"/>
                    <a:gd name="connsiteX9" fmla="*/ 60292 w 70879"/>
                    <a:gd name="connsiteY9" fmla="*/ 86606 h 86605"/>
                    <a:gd name="connsiteX10" fmla="*/ 60292 w 70879"/>
                    <a:gd name="connsiteY10" fmla="*/ 73398 h 86605"/>
                    <a:gd name="connsiteX11" fmla="*/ 10595 w 70879"/>
                    <a:gd name="connsiteY11" fmla="*/ 73398 h 86605"/>
                    <a:gd name="connsiteX12" fmla="*/ 10595 w 70879"/>
                    <a:gd name="connsiteY12" fmla="*/ 86606 h 86605"/>
                    <a:gd name="connsiteX13" fmla="*/ 8 w 70879"/>
                    <a:gd name="connsiteY13" fmla="*/ 86606 h 86605"/>
                    <a:gd name="connsiteX14" fmla="*/ 8 w 70879"/>
                    <a:gd name="connsiteY14" fmla="*/ 63016 h 86605"/>
                    <a:gd name="connsiteX15" fmla="*/ 50013 w 70879"/>
                    <a:gd name="connsiteY15" fmla="*/ 63016 h 86605"/>
                    <a:gd name="connsiteX16" fmla="*/ 50013 w 70879"/>
                    <a:gd name="connsiteY16" fmla="*/ 10066 h 86605"/>
                    <a:gd name="connsiteX17" fmla="*/ 25271 w 70879"/>
                    <a:gd name="connsiteY17" fmla="*/ 10066 h 86605"/>
                    <a:gd name="connsiteX18" fmla="*/ 24016 w 70879"/>
                    <a:gd name="connsiteY18" fmla="*/ 33340 h 86605"/>
                    <a:gd name="connsiteX19" fmla="*/ 22184 w 70879"/>
                    <a:gd name="connsiteY19" fmla="*/ 50061 h 86605"/>
                    <a:gd name="connsiteX20" fmla="*/ 17937 w 70879"/>
                    <a:gd name="connsiteY20" fmla="*/ 63008 h 86605"/>
                    <a:gd name="connsiteX21" fmla="*/ 50013 w 70879"/>
                    <a:gd name="connsiteY21" fmla="*/ 63008 h 8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879" h="86605">
                      <a:moveTo>
                        <a:pt x="0" y="63016"/>
                      </a:moveTo>
                      <a:lnTo>
                        <a:pt x="5976" y="63016"/>
                      </a:lnTo>
                      <a:cubicBezTo>
                        <a:pt x="8282" y="58682"/>
                        <a:pt x="9940" y="54348"/>
                        <a:pt x="10958" y="50013"/>
                      </a:cubicBezTo>
                      <a:cubicBezTo>
                        <a:pt x="11968" y="45679"/>
                        <a:pt x="12687" y="40050"/>
                        <a:pt x="13105" y="33134"/>
                      </a:cubicBezTo>
                      <a:lnTo>
                        <a:pt x="14890" y="0"/>
                      </a:lnTo>
                      <a:lnTo>
                        <a:pt x="61334" y="0"/>
                      </a:lnTo>
                      <a:lnTo>
                        <a:pt x="61334" y="63016"/>
                      </a:lnTo>
                      <a:lnTo>
                        <a:pt x="70879" y="63016"/>
                      </a:lnTo>
                      <a:lnTo>
                        <a:pt x="70879" y="86606"/>
                      </a:lnTo>
                      <a:lnTo>
                        <a:pt x="60292" y="86606"/>
                      </a:lnTo>
                      <a:lnTo>
                        <a:pt x="60292" y="73398"/>
                      </a:lnTo>
                      <a:lnTo>
                        <a:pt x="10595" y="73398"/>
                      </a:lnTo>
                      <a:lnTo>
                        <a:pt x="10595" y="86606"/>
                      </a:lnTo>
                      <a:lnTo>
                        <a:pt x="8" y="86606"/>
                      </a:lnTo>
                      <a:lnTo>
                        <a:pt x="8" y="63016"/>
                      </a:lnTo>
                      <a:close/>
                      <a:moveTo>
                        <a:pt x="50013" y="63016"/>
                      </a:moveTo>
                      <a:lnTo>
                        <a:pt x="50013" y="10066"/>
                      </a:lnTo>
                      <a:lnTo>
                        <a:pt x="25271" y="10066"/>
                      </a:lnTo>
                      <a:lnTo>
                        <a:pt x="24016" y="33340"/>
                      </a:lnTo>
                      <a:cubicBezTo>
                        <a:pt x="23668" y="40192"/>
                        <a:pt x="23053" y="45766"/>
                        <a:pt x="22184" y="50061"/>
                      </a:cubicBezTo>
                      <a:cubicBezTo>
                        <a:pt x="21308" y="54363"/>
                        <a:pt x="19895" y="58674"/>
                        <a:pt x="17937" y="63008"/>
                      </a:cubicBezTo>
                      <a:lnTo>
                        <a:pt x="50013" y="630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68" name="Полилиния: фигура 67">
                  <a:extLst>
                    <a:ext uri="{FF2B5EF4-FFF2-40B4-BE49-F238E27FC236}">
                      <a16:creationId xmlns:a16="http://schemas.microsoft.com/office/drawing/2014/main" id="{80F46DD9-BDF4-452D-89CE-06AA7B51E33F}"/>
                    </a:ext>
                  </a:extLst>
                </p:cNvPr>
                <p:cNvSpPr/>
                <p:nvPr/>
              </p:nvSpPr>
              <p:spPr>
                <a:xfrm>
                  <a:off x="10066413" y="6886969"/>
                  <a:ext cx="48544" cy="73397"/>
                </a:xfrm>
                <a:custGeom>
                  <a:avLst/>
                  <a:gdLst>
                    <a:gd name="connsiteX0" fmla="*/ 48229 w 48544"/>
                    <a:gd name="connsiteY0" fmla="*/ 0 h 73397"/>
                    <a:gd name="connsiteX1" fmla="*/ 48229 w 48544"/>
                    <a:gd name="connsiteY1" fmla="*/ 10066 h 73397"/>
                    <a:gd name="connsiteX2" fmla="*/ 11321 w 48544"/>
                    <a:gd name="connsiteY2" fmla="*/ 10066 h 73397"/>
                    <a:gd name="connsiteX3" fmla="*/ 11321 w 48544"/>
                    <a:gd name="connsiteY3" fmla="*/ 30411 h 73397"/>
                    <a:gd name="connsiteX4" fmla="*/ 45292 w 48544"/>
                    <a:gd name="connsiteY4" fmla="*/ 30411 h 73397"/>
                    <a:gd name="connsiteX5" fmla="*/ 45292 w 48544"/>
                    <a:gd name="connsiteY5" fmla="*/ 40476 h 73397"/>
                    <a:gd name="connsiteX6" fmla="*/ 11321 w 48544"/>
                    <a:gd name="connsiteY6" fmla="*/ 40476 h 73397"/>
                    <a:gd name="connsiteX7" fmla="*/ 11321 w 48544"/>
                    <a:gd name="connsiteY7" fmla="*/ 63332 h 73397"/>
                    <a:gd name="connsiteX8" fmla="*/ 48545 w 48544"/>
                    <a:gd name="connsiteY8" fmla="*/ 63332 h 73397"/>
                    <a:gd name="connsiteX9" fmla="*/ 48545 w 48544"/>
                    <a:gd name="connsiteY9" fmla="*/ 73398 h 73397"/>
                    <a:gd name="connsiteX10" fmla="*/ 0 w 48544"/>
                    <a:gd name="connsiteY10" fmla="*/ 73398 h 73397"/>
                    <a:gd name="connsiteX11" fmla="*/ 0 w 48544"/>
                    <a:gd name="connsiteY11" fmla="*/ 8 h 73397"/>
                    <a:gd name="connsiteX12" fmla="*/ 48229 w 48544"/>
                    <a:gd name="connsiteY12" fmla="*/ 8 h 7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544" h="73397">
                      <a:moveTo>
                        <a:pt x="48229" y="0"/>
                      </a:moveTo>
                      <a:lnTo>
                        <a:pt x="48229" y="10066"/>
                      </a:lnTo>
                      <a:lnTo>
                        <a:pt x="11321" y="10066"/>
                      </a:lnTo>
                      <a:lnTo>
                        <a:pt x="11321" y="30411"/>
                      </a:lnTo>
                      <a:lnTo>
                        <a:pt x="45292" y="30411"/>
                      </a:lnTo>
                      <a:lnTo>
                        <a:pt x="45292" y="40476"/>
                      </a:lnTo>
                      <a:lnTo>
                        <a:pt x="11321" y="40476"/>
                      </a:lnTo>
                      <a:lnTo>
                        <a:pt x="11321" y="63332"/>
                      </a:lnTo>
                      <a:lnTo>
                        <a:pt x="48545" y="63332"/>
                      </a:lnTo>
                      <a:lnTo>
                        <a:pt x="48545" y="73398"/>
                      </a:lnTo>
                      <a:lnTo>
                        <a:pt x="0" y="73398"/>
                      </a:lnTo>
                      <a:lnTo>
                        <a:pt x="0" y="8"/>
                      </a:lnTo>
                      <a:lnTo>
                        <a:pt x="482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69" name="Полилиния: фигура 68">
                  <a:extLst>
                    <a:ext uri="{FF2B5EF4-FFF2-40B4-BE49-F238E27FC236}">
                      <a16:creationId xmlns:a16="http://schemas.microsoft.com/office/drawing/2014/main" id="{429AD524-87A4-4A8B-AE50-1897C772DFBA}"/>
                    </a:ext>
                  </a:extLst>
                </p:cNvPr>
                <p:cNvSpPr/>
                <p:nvPr/>
              </p:nvSpPr>
              <p:spPr>
                <a:xfrm>
                  <a:off x="10154898" y="6885500"/>
                  <a:ext cx="73405" cy="76334"/>
                </a:xfrm>
                <a:custGeom>
                  <a:avLst/>
                  <a:gdLst>
                    <a:gd name="connsiteX0" fmla="*/ 68582 w 73405"/>
                    <a:gd name="connsiteY0" fmla="*/ 57877 h 76334"/>
                    <a:gd name="connsiteX1" fmla="*/ 55421 w 73405"/>
                    <a:gd name="connsiteY1" fmla="*/ 71456 h 76334"/>
                    <a:gd name="connsiteX2" fmla="*/ 36703 w 73405"/>
                    <a:gd name="connsiteY2" fmla="*/ 76334 h 76334"/>
                    <a:gd name="connsiteX3" fmla="*/ 17984 w 73405"/>
                    <a:gd name="connsiteY3" fmla="*/ 71456 h 76334"/>
                    <a:gd name="connsiteX4" fmla="*/ 4824 w 73405"/>
                    <a:gd name="connsiteY4" fmla="*/ 57877 h 76334"/>
                    <a:gd name="connsiteX5" fmla="*/ 0 w 73405"/>
                    <a:gd name="connsiteY5" fmla="*/ 38163 h 76334"/>
                    <a:gd name="connsiteX6" fmla="*/ 4824 w 73405"/>
                    <a:gd name="connsiteY6" fmla="*/ 18450 h 76334"/>
                    <a:gd name="connsiteX7" fmla="*/ 17984 w 73405"/>
                    <a:gd name="connsiteY7" fmla="*/ 4871 h 76334"/>
                    <a:gd name="connsiteX8" fmla="*/ 36703 w 73405"/>
                    <a:gd name="connsiteY8" fmla="*/ 0 h 76334"/>
                    <a:gd name="connsiteX9" fmla="*/ 55421 w 73405"/>
                    <a:gd name="connsiteY9" fmla="*/ 4871 h 76334"/>
                    <a:gd name="connsiteX10" fmla="*/ 68582 w 73405"/>
                    <a:gd name="connsiteY10" fmla="*/ 18450 h 76334"/>
                    <a:gd name="connsiteX11" fmla="*/ 73405 w 73405"/>
                    <a:gd name="connsiteY11" fmla="*/ 38163 h 76334"/>
                    <a:gd name="connsiteX12" fmla="*/ 68582 w 73405"/>
                    <a:gd name="connsiteY12" fmla="*/ 57877 h 76334"/>
                    <a:gd name="connsiteX13" fmla="*/ 49658 w 73405"/>
                    <a:gd name="connsiteY13" fmla="*/ 62542 h 76334"/>
                    <a:gd name="connsiteX14" fmla="*/ 58619 w 73405"/>
                    <a:gd name="connsiteY14" fmla="*/ 52848 h 76334"/>
                    <a:gd name="connsiteX15" fmla="*/ 61871 w 73405"/>
                    <a:gd name="connsiteY15" fmla="*/ 38171 h 76334"/>
                    <a:gd name="connsiteX16" fmla="*/ 58619 w 73405"/>
                    <a:gd name="connsiteY16" fmla="*/ 23495 h 76334"/>
                    <a:gd name="connsiteX17" fmla="*/ 49658 w 73405"/>
                    <a:gd name="connsiteY17" fmla="*/ 13792 h 76334"/>
                    <a:gd name="connsiteX18" fmla="*/ 36711 w 73405"/>
                    <a:gd name="connsiteY18" fmla="*/ 10390 h 76334"/>
                    <a:gd name="connsiteX19" fmla="*/ 23763 w 73405"/>
                    <a:gd name="connsiteY19" fmla="*/ 13792 h 76334"/>
                    <a:gd name="connsiteX20" fmla="*/ 14803 w 73405"/>
                    <a:gd name="connsiteY20" fmla="*/ 23495 h 76334"/>
                    <a:gd name="connsiteX21" fmla="*/ 11550 w 73405"/>
                    <a:gd name="connsiteY21" fmla="*/ 38171 h 76334"/>
                    <a:gd name="connsiteX22" fmla="*/ 14803 w 73405"/>
                    <a:gd name="connsiteY22" fmla="*/ 52848 h 76334"/>
                    <a:gd name="connsiteX23" fmla="*/ 23763 w 73405"/>
                    <a:gd name="connsiteY23" fmla="*/ 62542 h 76334"/>
                    <a:gd name="connsiteX24" fmla="*/ 36711 w 73405"/>
                    <a:gd name="connsiteY24" fmla="*/ 65953 h 76334"/>
                    <a:gd name="connsiteX25" fmla="*/ 49658 w 73405"/>
                    <a:gd name="connsiteY25" fmla="*/ 62542 h 7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3405" h="76334">
                      <a:moveTo>
                        <a:pt x="68582" y="57877"/>
                      </a:moveTo>
                      <a:cubicBezTo>
                        <a:pt x="65361" y="63679"/>
                        <a:pt x="60979" y="68203"/>
                        <a:pt x="55421" y="71456"/>
                      </a:cubicBezTo>
                      <a:cubicBezTo>
                        <a:pt x="49863" y="74708"/>
                        <a:pt x="43626" y="76334"/>
                        <a:pt x="36703" y="76334"/>
                      </a:cubicBezTo>
                      <a:cubicBezTo>
                        <a:pt x="29779" y="76334"/>
                        <a:pt x="23542" y="74708"/>
                        <a:pt x="17984" y="71456"/>
                      </a:cubicBezTo>
                      <a:cubicBezTo>
                        <a:pt x="12426" y="68203"/>
                        <a:pt x="8037" y="63679"/>
                        <a:pt x="4824" y="57877"/>
                      </a:cubicBezTo>
                      <a:cubicBezTo>
                        <a:pt x="1611" y="52074"/>
                        <a:pt x="0" y="45505"/>
                        <a:pt x="0" y="38163"/>
                      </a:cubicBezTo>
                      <a:cubicBezTo>
                        <a:pt x="0" y="30821"/>
                        <a:pt x="1603" y="24253"/>
                        <a:pt x="4824" y="18450"/>
                      </a:cubicBezTo>
                      <a:cubicBezTo>
                        <a:pt x="8037" y="12647"/>
                        <a:pt x="12426" y="8124"/>
                        <a:pt x="17984" y="4871"/>
                      </a:cubicBezTo>
                      <a:cubicBezTo>
                        <a:pt x="23542" y="1618"/>
                        <a:pt x="29779" y="0"/>
                        <a:pt x="36703" y="0"/>
                      </a:cubicBezTo>
                      <a:cubicBezTo>
                        <a:pt x="43626" y="0"/>
                        <a:pt x="49863" y="1626"/>
                        <a:pt x="55421" y="4871"/>
                      </a:cubicBezTo>
                      <a:cubicBezTo>
                        <a:pt x="60979" y="8124"/>
                        <a:pt x="65361" y="12647"/>
                        <a:pt x="68582" y="18450"/>
                      </a:cubicBezTo>
                      <a:cubicBezTo>
                        <a:pt x="71795" y="24253"/>
                        <a:pt x="73405" y="30821"/>
                        <a:pt x="73405" y="38163"/>
                      </a:cubicBezTo>
                      <a:cubicBezTo>
                        <a:pt x="73405" y="45505"/>
                        <a:pt x="71795" y="52074"/>
                        <a:pt x="68582" y="57877"/>
                      </a:cubicBezTo>
                      <a:close/>
                      <a:moveTo>
                        <a:pt x="49658" y="62542"/>
                      </a:moveTo>
                      <a:cubicBezTo>
                        <a:pt x="53463" y="60277"/>
                        <a:pt x="56455" y="57040"/>
                        <a:pt x="58619" y="52848"/>
                      </a:cubicBezTo>
                      <a:cubicBezTo>
                        <a:pt x="60782" y="48655"/>
                        <a:pt x="61871" y="43761"/>
                        <a:pt x="61871" y="38171"/>
                      </a:cubicBezTo>
                      <a:cubicBezTo>
                        <a:pt x="61871" y="32582"/>
                        <a:pt x="60790" y="27687"/>
                        <a:pt x="58619" y="23495"/>
                      </a:cubicBezTo>
                      <a:cubicBezTo>
                        <a:pt x="56448" y="19303"/>
                        <a:pt x="53463" y="16066"/>
                        <a:pt x="49658" y="13792"/>
                      </a:cubicBezTo>
                      <a:cubicBezTo>
                        <a:pt x="45845" y="11526"/>
                        <a:pt x="41534" y="10390"/>
                        <a:pt x="36711" y="10390"/>
                      </a:cubicBezTo>
                      <a:cubicBezTo>
                        <a:pt x="31887" y="10390"/>
                        <a:pt x="27568" y="11526"/>
                        <a:pt x="23763" y="13792"/>
                      </a:cubicBezTo>
                      <a:cubicBezTo>
                        <a:pt x="19950" y="16066"/>
                        <a:pt x="16966" y="19295"/>
                        <a:pt x="14803" y="23495"/>
                      </a:cubicBezTo>
                      <a:cubicBezTo>
                        <a:pt x="12632" y="27687"/>
                        <a:pt x="11550" y="32582"/>
                        <a:pt x="11550" y="38171"/>
                      </a:cubicBezTo>
                      <a:cubicBezTo>
                        <a:pt x="11550" y="43769"/>
                        <a:pt x="12632" y="48655"/>
                        <a:pt x="14803" y="52848"/>
                      </a:cubicBezTo>
                      <a:cubicBezTo>
                        <a:pt x="16966" y="57040"/>
                        <a:pt x="19958" y="60277"/>
                        <a:pt x="23763" y="62542"/>
                      </a:cubicBezTo>
                      <a:cubicBezTo>
                        <a:pt x="27576" y="64816"/>
                        <a:pt x="31887" y="65953"/>
                        <a:pt x="36711" y="65953"/>
                      </a:cubicBezTo>
                      <a:cubicBezTo>
                        <a:pt x="41534" y="65953"/>
                        <a:pt x="45845" y="64816"/>
                        <a:pt x="49658" y="625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0" name="Полилиния: фигура 69">
                  <a:extLst>
                    <a:ext uri="{FF2B5EF4-FFF2-40B4-BE49-F238E27FC236}">
                      <a16:creationId xmlns:a16="http://schemas.microsoft.com/office/drawing/2014/main" id="{9D5EA356-3ADA-46E6-A691-8DB68F546D8E}"/>
                    </a:ext>
                  </a:extLst>
                </p:cNvPr>
                <p:cNvSpPr/>
                <p:nvPr/>
              </p:nvSpPr>
              <p:spPr>
                <a:xfrm>
                  <a:off x="10270232" y="6885508"/>
                  <a:ext cx="68889" cy="76326"/>
                </a:xfrm>
                <a:custGeom>
                  <a:avLst/>
                  <a:gdLst>
                    <a:gd name="connsiteX0" fmla="*/ 55469 w 68889"/>
                    <a:gd name="connsiteY0" fmla="*/ 72079 h 76326"/>
                    <a:gd name="connsiteX1" fmla="*/ 36592 w 68889"/>
                    <a:gd name="connsiteY1" fmla="*/ 76327 h 76326"/>
                    <a:gd name="connsiteX2" fmla="*/ 17826 w 68889"/>
                    <a:gd name="connsiteY2" fmla="*/ 71448 h 76326"/>
                    <a:gd name="connsiteX3" fmla="*/ 4721 w 68889"/>
                    <a:gd name="connsiteY3" fmla="*/ 57869 h 76326"/>
                    <a:gd name="connsiteX4" fmla="*/ 0 w 68889"/>
                    <a:gd name="connsiteY4" fmla="*/ 38155 h 76326"/>
                    <a:gd name="connsiteX5" fmla="*/ 4982 w 68889"/>
                    <a:gd name="connsiteY5" fmla="*/ 18553 h 76326"/>
                    <a:gd name="connsiteX6" fmla="*/ 18458 w 68889"/>
                    <a:gd name="connsiteY6" fmla="*/ 4926 h 76326"/>
                    <a:gd name="connsiteX7" fmla="*/ 37121 w 68889"/>
                    <a:gd name="connsiteY7" fmla="*/ 0 h 76326"/>
                    <a:gd name="connsiteX8" fmla="*/ 55887 w 68889"/>
                    <a:gd name="connsiteY8" fmla="*/ 4721 h 76326"/>
                    <a:gd name="connsiteX9" fmla="*/ 68155 w 68889"/>
                    <a:gd name="connsiteY9" fmla="*/ 17305 h 76326"/>
                    <a:gd name="connsiteX10" fmla="*/ 58927 w 68889"/>
                    <a:gd name="connsiteY10" fmla="*/ 23282 h 76326"/>
                    <a:gd name="connsiteX11" fmla="*/ 49650 w 68889"/>
                    <a:gd name="connsiteY11" fmla="*/ 13532 h 76326"/>
                    <a:gd name="connsiteX12" fmla="*/ 36805 w 68889"/>
                    <a:gd name="connsiteY12" fmla="*/ 10390 h 76326"/>
                    <a:gd name="connsiteX13" fmla="*/ 24118 w 68889"/>
                    <a:gd name="connsiteY13" fmla="*/ 13903 h 76326"/>
                    <a:gd name="connsiteX14" fmla="*/ 14945 w 68889"/>
                    <a:gd name="connsiteY14" fmla="*/ 23755 h 76326"/>
                    <a:gd name="connsiteX15" fmla="*/ 11542 w 68889"/>
                    <a:gd name="connsiteY15" fmla="*/ 38171 h 76326"/>
                    <a:gd name="connsiteX16" fmla="*/ 14842 w 68889"/>
                    <a:gd name="connsiteY16" fmla="*/ 52484 h 76326"/>
                    <a:gd name="connsiteX17" fmla="*/ 23913 w 68889"/>
                    <a:gd name="connsiteY17" fmla="*/ 62392 h 76326"/>
                    <a:gd name="connsiteX18" fmla="*/ 36805 w 68889"/>
                    <a:gd name="connsiteY18" fmla="*/ 65961 h 76326"/>
                    <a:gd name="connsiteX19" fmla="*/ 49753 w 68889"/>
                    <a:gd name="connsiteY19" fmla="*/ 62819 h 76326"/>
                    <a:gd name="connsiteX20" fmla="*/ 59558 w 68889"/>
                    <a:gd name="connsiteY20" fmla="*/ 53384 h 76326"/>
                    <a:gd name="connsiteX21" fmla="*/ 68890 w 68889"/>
                    <a:gd name="connsiteY21" fmla="*/ 58840 h 76326"/>
                    <a:gd name="connsiteX22" fmla="*/ 55469 w 68889"/>
                    <a:gd name="connsiteY22" fmla="*/ 72079 h 7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8889" h="76326">
                      <a:moveTo>
                        <a:pt x="55469" y="72079"/>
                      </a:moveTo>
                      <a:cubicBezTo>
                        <a:pt x="50574" y="74905"/>
                        <a:pt x="44282" y="76327"/>
                        <a:pt x="36592" y="76327"/>
                      </a:cubicBezTo>
                      <a:cubicBezTo>
                        <a:pt x="29668" y="76327"/>
                        <a:pt x="23416" y="74700"/>
                        <a:pt x="17826" y="71448"/>
                      </a:cubicBezTo>
                      <a:cubicBezTo>
                        <a:pt x="12229" y="68195"/>
                        <a:pt x="7863" y="63671"/>
                        <a:pt x="4721" y="57869"/>
                      </a:cubicBezTo>
                      <a:cubicBezTo>
                        <a:pt x="1571" y="52066"/>
                        <a:pt x="0" y="45498"/>
                        <a:pt x="0" y="38155"/>
                      </a:cubicBezTo>
                      <a:cubicBezTo>
                        <a:pt x="0" y="30884"/>
                        <a:pt x="1658" y="24355"/>
                        <a:pt x="4982" y="18553"/>
                      </a:cubicBezTo>
                      <a:cubicBezTo>
                        <a:pt x="8297" y="12750"/>
                        <a:pt x="12789" y="8211"/>
                        <a:pt x="18458" y="4926"/>
                      </a:cubicBezTo>
                      <a:cubicBezTo>
                        <a:pt x="24118" y="1642"/>
                        <a:pt x="30340" y="0"/>
                        <a:pt x="37121" y="0"/>
                      </a:cubicBezTo>
                      <a:cubicBezTo>
                        <a:pt x="44321" y="0"/>
                        <a:pt x="50574" y="1571"/>
                        <a:pt x="55887" y="4721"/>
                      </a:cubicBezTo>
                      <a:cubicBezTo>
                        <a:pt x="61200" y="7871"/>
                        <a:pt x="65290" y="12063"/>
                        <a:pt x="68155" y="17305"/>
                      </a:cubicBezTo>
                      <a:lnTo>
                        <a:pt x="58927" y="23282"/>
                      </a:lnTo>
                      <a:cubicBezTo>
                        <a:pt x="56266" y="18876"/>
                        <a:pt x="53179" y="15624"/>
                        <a:pt x="49650" y="13532"/>
                      </a:cubicBezTo>
                      <a:cubicBezTo>
                        <a:pt x="46121" y="11432"/>
                        <a:pt x="41842" y="10390"/>
                        <a:pt x="36805" y="10390"/>
                      </a:cubicBezTo>
                      <a:cubicBezTo>
                        <a:pt x="32195" y="10390"/>
                        <a:pt x="27963" y="11558"/>
                        <a:pt x="24118" y="13903"/>
                      </a:cubicBezTo>
                      <a:cubicBezTo>
                        <a:pt x="20274" y="16247"/>
                        <a:pt x="17218" y="19532"/>
                        <a:pt x="14945" y="23755"/>
                      </a:cubicBezTo>
                      <a:cubicBezTo>
                        <a:pt x="12671" y="27987"/>
                        <a:pt x="11542" y="32787"/>
                        <a:pt x="11542" y="38171"/>
                      </a:cubicBezTo>
                      <a:cubicBezTo>
                        <a:pt x="11542" y="43484"/>
                        <a:pt x="12639" y="48253"/>
                        <a:pt x="14842" y="52484"/>
                      </a:cubicBezTo>
                      <a:cubicBezTo>
                        <a:pt x="17045" y="56716"/>
                        <a:pt x="20068" y="60016"/>
                        <a:pt x="23913" y="62392"/>
                      </a:cubicBezTo>
                      <a:cubicBezTo>
                        <a:pt x="27758" y="64769"/>
                        <a:pt x="32053" y="65961"/>
                        <a:pt x="36805" y="65961"/>
                      </a:cubicBezTo>
                      <a:cubicBezTo>
                        <a:pt x="41771" y="65961"/>
                        <a:pt x="46082" y="64911"/>
                        <a:pt x="49753" y="62819"/>
                      </a:cubicBezTo>
                      <a:cubicBezTo>
                        <a:pt x="53424" y="60719"/>
                        <a:pt x="56684" y="57576"/>
                        <a:pt x="59558" y="53384"/>
                      </a:cubicBezTo>
                      <a:lnTo>
                        <a:pt x="68890" y="58840"/>
                      </a:lnTo>
                      <a:cubicBezTo>
                        <a:pt x="64832" y="64824"/>
                        <a:pt x="60363" y="69245"/>
                        <a:pt x="55469" y="720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1" name="Полилиния: фигура 70">
                  <a:extLst>
                    <a:ext uri="{FF2B5EF4-FFF2-40B4-BE49-F238E27FC236}">
                      <a16:creationId xmlns:a16="http://schemas.microsoft.com/office/drawing/2014/main" id="{1534F275-A767-4BF1-9195-5FC50BC90C44}"/>
                    </a:ext>
                  </a:extLst>
                </p:cNvPr>
                <p:cNvSpPr/>
                <p:nvPr/>
              </p:nvSpPr>
              <p:spPr>
                <a:xfrm>
                  <a:off x="10381478" y="6886969"/>
                  <a:ext cx="48544" cy="73397"/>
                </a:xfrm>
                <a:custGeom>
                  <a:avLst/>
                  <a:gdLst>
                    <a:gd name="connsiteX0" fmla="*/ 48229 w 48544"/>
                    <a:gd name="connsiteY0" fmla="*/ 0 h 73397"/>
                    <a:gd name="connsiteX1" fmla="*/ 48229 w 48544"/>
                    <a:gd name="connsiteY1" fmla="*/ 10066 h 73397"/>
                    <a:gd name="connsiteX2" fmla="*/ 11321 w 48544"/>
                    <a:gd name="connsiteY2" fmla="*/ 10066 h 73397"/>
                    <a:gd name="connsiteX3" fmla="*/ 11321 w 48544"/>
                    <a:gd name="connsiteY3" fmla="*/ 30411 h 73397"/>
                    <a:gd name="connsiteX4" fmla="*/ 45292 w 48544"/>
                    <a:gd name="connsiteY4" fmla="*/ 30411 h 73397"/>
                    <a:gd name="connsiteX5" fmla="*/ 45292 w 48544"/>
                    <a:gd name="connsiteY5" fmla="*/ 40476 h 73397"/>
                    <a:gd name="connsiteX6" fmla="*/ 11321 w 48544"/>
                    <a:gd name="connsiteY6" fmla="*/ 40476 h 73397"/>
                    <a:gd name="connsiteX7" fmla="*/ 11321 w 48544"/>
                    <a:gd name="connsiteY7" fmla="*/ 63332 h 73397"/>
                    <a:gd name="connsiteX8" fmla="*/ 48545 w 48544"/>
                    <a:gd name="connsiteY8" fmla="*/ 63332 h 73397"/>
                    <a:gd name="connsiteX9" fmla="*/ 48545 w 48544"/>
                    <a:gd name="connsiteY9" fmla="*/ 73398 h 73397"/>
                    <a:gd name="connsiteX10" fmla="*/ 0 w 48544"/>
                    <a:gd name="connsiteY10" fmla="*/ 73398 h 73397"/>
                    <a:gd name="connsiteX11" fmla="*/ 0 w 48544"/>
                    <a:gd name="connsiteY11" fmla="*/ 8 h 73397"/>
                    <a:gd name="connsiteX12" fmla="*/ 48229 w 48544"/>
                    <a:gd name="connsiteY12" fmla="*/ 8 h 7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544" h="73397">
                      <a:moveTo>
                        <a:pt x="48229" y="0"/>
                      </a:moveTo>
                      <a:lnTo>
                        <a:pt x="48229" y="10066"/>
                      </a:lnTo>
                      <a:lnTo>
                        <a:pt x="11321" y="10066"/>
                      </a:lnTo>
                      <a:lnTo>
                        <a:pt x="11321" y="30411"/>
                      </a:lnTo>
                      <a:lnTo>
                        <a:pt x="45292" y="30411"/>
                      </a:lnTo>
                      <a:lnTo>
                        <a:pt x="45292" y="40476"/>
                      </a:lnTo>
                      <a:lnTo>
                        <a:pt x="11321" y="40476"/>
                      </a:lnTo>
                      <a:lnTo>
                        <a:pt x="11321" y="63332"/>
                      </a:lnTo>
                      <a:lnTo>
                        <a:pt x="48545" y="63332"/>
                      </a:lnTo>
                      <a:lnTo>
                        <a:pt x="48545" y="73398"/>
                      </a:lnTo>
                      <a:lnTo>
                        <a:pt x="0" y="73398"/>
                      </a:lnTo>
                      <a:lnTo>
                        <a:pt x="0" y="8"/>
                      </a:lnTo>
                      <a:lnTo>
                        <a:pt x="482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2" name="Полилиния: фигура 71">
                  <a:extLst>
                    <a:ext uri="{FF2B5EF4-FFF2-40B4-BE49-F238E27FC236}">
                      <a16:creationId xmlns:a16="http://schemas.microsoft.com/office/drawing/2014/main" id="{23440FC9-712B-49D5-A5AD-4D60DF6D8084}"/>
                    </a:ext>
                  </a:extLst>
                </p:cNvPr>
                <p:cNvSpPr/>
                <p:nvPr/>
              </p:nvSpPr>
              <p:spPr>
                <a:xfrm>
                  <a:off x="10473957" y="6886969"/>
                  <a:ext cx="58713" cy="73397"/>
                </a:xfrm>
                <a:custGeom>
                  <a:avLst/>
                  <a:gdLst>
                    <a:gd name="connsiteX0" fmla="*/ 0 w 58713"/>
                    <a:gd name="connsiteY0" fmla="*/ 0 h 73397"/>
                    <a:gd name="connsiteX1" fmla="*/ 32084 w 58713"/>
                    <a:gd name="connsiteY1" fmla="*/ 0 h 73397"/>
                    <a:gd name="connsiteX2" fmla="*/ 51482 w 58713"/>
                    <a:gd name="connsiteY2" fmla="*/ 6237 h 73397"/>
                    <a:gd name="connsiteX3" fmla="*/ 58713 w 58713"/>
                    <a:gd name="connsiteY3" fmla="*/ 23487 h 73397"/>
                    <a:gd name="connsiteX4" fmla="*/ 51482 w 58713"/>
                    <a:gd name="connsiteY4" fmla="*/ 40682 h 73397"/>
                    <a:gd name="connsiteX5" fmla="*/ 32084 w 58713"/>
                    <a:gd name="connsiteY5" fmla="*/ 46871 h 73397"/>
                    <a:gd name="connsiteX6" fmla="*/ 11321 w 58713"/>
                    <a:gd name="connsiteY6" fmla="*/ 46871 h 73397"/>
                    <a:gd name="connsiteX7" fmla="*/ 11321 w 58713"/>
                    <a:gd name="connsiteY7" fmla="*/ 73398 h 73397"/>
                    <a:gd name="connsiteX8" fmla="*/ 0 w 58713"/>
                    <a:gd name="connsiteY8" fmla="*/ 73398 h 73397"/>
                    <a:gd name="connsiteX9" fmla="*/ 0 w 58713"/>
                    <a:gd name="connsiteY9" fmla="*/ 0 h 73397"/>
                    <a:gd name="connsiteX10" fmla="*/ 31666 w 58713"/>
                    <a:gd name="connsiteY10" fmla="*/ 36805 h 73397"/>
                    <a:gd name="connsiteX11" fmla="*/ 43461 w 58713"/>
                    <a:gd name="connsiteY11" fmla="*/ 33292 h 73397"/>
                    <a:gd name="connsiteX12" fmla="*/ 47392 w 58713"/>
                    <a:gd name="connsiteY12" fmla="*/ 23487 h 73397"/>
                    <a:gd name="connsiteX13" fmla="*/ 43461 w 58713"/>
                    <a:gd name="connsiteY13" fmla="*/ 13579 h 73397"/>
                    <a:gd name="connsiteX14" fmla="*/ 31666 w 58713"/>
                    <a:gd name="connsiteY14" fmla="*/ 10066 h 73397"/>
                    <a:gd name="connsiteX15" fmla="*/ 11321 w 58713"/>
                    <a:gd name="connsiteY15" fmla="*/ 10066 h 73397"/>
                    <a:gd name="connsiteX16" fmla="*/ 11321 w 58713"/>
                    <a:gd name="connsiteY16" fmla="*/ 36805 h 73397"/>
                    <a:gd name="connsiteX17" fmla="*/ 31666 w 58713"/>
                    <a:gd name="connsiteY17" fmla="*/ 36805 h 7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713" h="73397">
                      <a:moveTo>
                        <a:pt x="0" y="0"/>
                      </a:moveTo>
                      <a:lnTo>
                        <a:pt x="32084" y="0"/>
                      </a:lnTo>
                      <a:cubicBezTo>
                        <a:pt x="40192" y="0"/>
                        <a:pt x="46658" y="2076"/>
                        <a:pt x="51482" y="6237"/>
                      </a:cubicBezTo>
                      <a:cubicBezTo>
                        <a:pt x="56305" y="10397"/>
                        <a:pt x="58713" y="16145"/>
                        <a:pt x="58713" y="23487"/>
                      </a:cubicBezTo>
                      <a:cubicBezTo>
                        <a:pt x="58713" y="30829"/>
                        <a:pt x="56305" y="36561"/>
                        <a:pt x="51482" y="40682"/>
                      </a:cubicBezTo>
                      <a:cubicBezTo>
                        <a:pt x="46658" y="44803"/>
                        <a:pt x="40192" y="46871"/>
                        <a:pt x="32084" y="46871"/>
                      </a:cubicBezTo>
                      <a:lnTo>
                        <a:pt x="11321" y="46871"/>
                      </a:lnTo>
                      <a:lnTo>
                        <a:pt x="11321" y="73398"/>
                      </a:lnTo>
                      <a:lnTo>
                        <a:pt x="0" y="73398"/>
                      </a:lnTo>
                      <a:lnTo>
                        <a:pt x="0" y="0"/>
                      </a:lnTo>
                      <a:close/>
                      <a:moveTo>
                        <a:pt x="31666" y="36805"/>
                      </a:moveTo>
                      <a:cubicBezTo>
                        <a:pt x="36908" y="36805"/>
                        <a:pt x="40840" y="35637"/>
                        <a:pt x="43461" y="33292"/>
                      </a:cubicBezTo>
                      <a:cubicBezTo>
                        <a:pt x="46082" y="30947"/>
                        <a:pt x="47392" y="27687"/>
                        <a:pt x="47392" y="23487"/>
                      </a:cubicBezTo>
                      <a:cubicBezTo>
                        <a:pt x="47392" y="19224"/>
                        <a:pt x="46082" y="15924"/>
                        <a:pt x="43461" y="13579"/>
                      </a:cubicBezTo>
                      <a:cubicBezTo>
                        <a:pt x="40840" y="11234"/>
                        <a:pt x="36908" y="10066"/>
                        <a:pt x="31666" y="10066"/>
                      </a:cubicBezTo>
                      <a:lnTo>
                        <a:pt x="11321" y="10066"/>
                      </a:lnTo>
                      <a:lnTo>
                        <a:pt x="11321" y="36805"/>
                      </a:lnTo>
                      <a:lnTo>
                        <a:pt x="31666" y="368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3" name="Полилиния: фигура 72">
                  <a:extLst>
                    <a:ext uri="{FF2B5EF4-FFF2-40B4-BE49-F238E27FC236}">
                      <a16:creationId xmlns:a16="http://schemas.microsoft.com/office/drawing/2014/main" id="{928D54CD-61AA-4E94-9027-36EBFC5B39C5}"/>
                    </a:ext>
                  </a:extLst>
                </p:cNvPr>
                <p:cNvSpPr/>
                <p:nvPr/>
              </p:nvSpPr>
              <p:spPr>
                <a:xfrm>
                  <a:off x="10575554" y="6886969"/>
                  <a:ext cx="54615" cy="73389"/>
                </a:xfrm>
                <a:custGeom>
                  <a:avLst/>
                  <a:gdLst>
                    <a:gd name="connsiteX0" fmla="*/ 28516 w 54615"/>
                    <a:gd name="connsiteY0" fmla="*/ 0 h 73389"/>
                    <a:gd name="connsiteX1" fmla="*/ 45553 w 54615"/>
                    <a:gd name="connsiteY1" fmla="*/ 4768 h 73389"/>
                    <a:gd name="connsiteX2" fmla="*/ 51687 w 54615"/>
                    <a:gd name="connsiteY2" fmla="*/ 17716 h 73389"/>
                    <a:gd name="connsiteX3" fmla="*/ 48490 w 54615"/>
                    <a:gd name="connsiteY3" fmla="*/ 27624 h 73389"/>
                    <a:gd name="connsiteX4" fmla="*/ 40571 w 54615"/>
                    <a:gd name="connsiteY4" fmla="*/ 33758 h 73389"/>
                    <a:gd name="connsiteX5" fmla="*/ 54616 w 54615"/>
                    <a:gd name="connsiteY5" fmla="*/ 51790 h 73389"/>
                    <a:gd name="connsiteX6" fmla="*/ 51158 w 54615"/>
                    <a:gd name="connsiteY6" fmla="*/ 63221 h 73389"/>
                    <a:gd name="connsiteX7" fmla="*/ 41826 w 54615"/>
                    <a:gd name="connsiteY7" fmla="*/ 70769 h 73389"/>
                    <a:gd name="connsiteX8" fmla="*/ 28934 w 54615"/>
                    <a:gd name="connsiteY8" fmla="*/ 73390 h 73389"/>
                    <a:gd name="connsiteX9" fmla="*/ 0 w 54615"/>
                    <a:gd name="connsiteY9" fmla="*/ 73390 h 73389"/>
                    <a:gd name="connsiteX10" fmla="*/ 0 w 54615"/>
                    <a:gd name="connsiteY10" fmla="*/ 0 h 73389"/>
                    <a:gd name="connsiteX11" fmla="*/ 28516 w 54615"/>
                    <a:gd name="connsiteY11" fmla="*/ 0 h 73389"/>
                    <a:gd name="connsiteX12" fmla="*/ 27679 w 54615"/>
                    <a:gd name="connsiteY12" fmla="*/ 29566 h 73389"/>
                    <a:gd name="connsiteX13" fmla="*/ 40682 w 54615"/>
                    <a:gd name="connsiteY13" fmla="*/ 19713 h 73389"/>
                    <a:gd name="connsiteX14" fmla="*/ 27679 w 54615"/>
                    <a:gd name="connsiteY14" fmla="*/ 9963 h 73389"/>
                    <a:gd name="connsiteX15" fmla="*/ 11321 w 54615"/>
                    <a:gd name="connsiteY15" fmla="*/ 9963 h 73389"/>
                    <a:gd name="connsiteX16" fmla="*/ 11321 w 54615"/>
                    <a:gd name="connsiteY16" fmla="*/ 29574 h 73389"/>
                    <a:gd name="connsiteX17" fmla="*/ 27679 w 54615"/>
                    <a:gd name="connsiteY17" fmla="*/ 29574 h 73389"/>
                    <a:gd name="connsiteX18" fmla="*/ 27884 w 54615"/>
                    <a:gd name="connsiteY18" fmla="*/ 63332 h 73389"/>
                    <a:gd name="connsiteX19" fmla="*/ 39261 w 54615"/>
                    <a:gd name="connsiteY19" fmla="*/ 60292 h 73389"/>
                    <a:gd name="connsiteX20" fmla="*/ 43295 w 54615"/>
                    <a:gd name="connsiteY20" fmla="*/ 51379 h 73389"/>
                    <a:gd name="connsiteX21" fmla="*/ 39261 w 54615"/>
                    <a:gd name="connsiteY21" fmla="*/ 42521 h 73389"/>
                    <a:gd name="connsiteX22" fmla="*/ 27884 w 54615"/>
                    <a:gd name="connsiteY22" fmla="*/ 39537 h 73389"/>
                    <a:gd name="connsiteX23" fmla="*/ 11321 w 54615"/>
                    <a:gd name="connsiteY23" fmla="*/ 39537 h 73389"/>
                    <a:gd name="connsiteX24" fmla="*/ 11321 w 54615"/>
                    <a:gd name="connsiteY24" fmla="*/ 63340 h 73389"/>
                    <a:gd name="connsiteX25" fmla="*/ 27884 w 54615"/>
                    <a:gd name="connsiteY25" fmla="*/ 63340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4615" h="73389">
                      <a:moveTo>
                        <a:pt x="28516" y="0"/>
                      </a:moveTo>
                      <a:cubicBezTo>
                        <a:pt x="35787" y="0"/>
                        <a:pt x="41463" y="1587"/>
                        <a:pt x="45553" y="4768"/>
                      </a:cubicBezTo>
                      <a:cubicBezTo>
                        <a:pt x="49642" y="7950"/>
                        <a:pt x="51687" y="12268"/>
                        <a:pt x="51687" y="17716"/>
                      </a:cubicBezTo>
                      <a:cubicBezTo>
                        <a:pt x="51687" y="21561"/>
                        <a:pt x="50621" y="24861"/>
                        <a:pt x="48490" y="27624"/>
                      </a:cubicBezTo>
                      <a:cubicBezTo>
                        <a:pt x="46358" y="30387"/>
                        <a:pt x="43721" y="32432"/>
                        <a:pt x="40571" y="33758"/>
                      </a:cubicBezTo>
                      <a:cubicBezTo>
                        <a:pt x="49934" y="37113"/>
                        <a:pt x="54616" y="43121"/>
                        <a:pt x="54616" y="51790"/>
                      </a:cubicBezTo>
                      <a:cubicBezTo>
                        <a:pt x="54616" y="56124"/>
                        <a:pt x="53463" y="59937"/>
                        <a:pt x="51158" y="63221"/>
                      </a:cubicBezTo>
                      <a:cubicBezTo>
                        <a:pt x="48853" y="66505"/>
                        <a:pt x="45742" y="69024"/>
                        <a:pt x="41826" y="70769"/>
                      </a:cubicBezTo>
                      <a:cubicBezTo>
                        <a:pt x="37911" y="72513"/>
                        <a:pt x="33616" y="73390"/>
                        <a:pt x="28934" y="73390"/>
                      </a:cubicBezTo>
                      <a:lnTo>
                        <a:pt x="0" y="73390"/>
                      </a:lnTo>
                      <a:lnTo>
                        <a:pt x="0" y="0"/>
                      </a:lnTo>
                      <a:lnTo>
                        <a:pt x="28516" y="0"/>
                      </a:lnTo>
                      <a:close/>
                      <a:moveTo>
                        <a:pt x="27679" y="29566"/>
                      </a:moveTo>
                      <a:cubicBezTo>
                        <a:pt x="36347" y="29566"/>
                        <a:pt x="40682" y="26282"/>
                        <a:pt x="40682" y="19713"/>
                      </a:cubicBezTo>
                      <a:cubicBezTo>
                        <a:pt x="40682" y="13216"/>
                        <a:pt x="36347" y="9963"/>
                        <a:pt x="27679" y="9963"/>
                      </a:cubicBezTo>
                      <a:lnTo>
                        <a:pt x="11321" y="9963"/>
                      </a:lnTo>
                      <a:lnTo>
                        <a:pt x="11321" y="29574"/>
                      </a:lnTo>
                      <a:lnTo>
                        <a:pt x="27679" y="29574"/>
                      </a:lnTo>
                      <a:close/>
                      <a:moveTo>
                        <a:pt x="27884" y="63332"/>
                      </a:moveTo>
                      <a:cubicBezTo>
                        <a:pt x="32779" y="63332"/>
                        <a:pt x="36569" y="62321"/>
                        <a:pt x="39261" y="60292"/>
                      </a:cubicBezTo>
                      <a:cubicBezTo>
                        <a:pt x="41953" y="58263"/>
                        <a:pt x="43295" y="55295"/>
                        <a:pt x="43295" y="51379"/>
                      </a:cubicBezTo>
                      <a:cubicBezTo>
                        <a:pt x="43295" y="47463"/>
                        <a:pt x="41945" y="44511"/>
                        <a:pt x="39261" y="42521"/>
                      </a:cubicBezTo>
                      <a:cubicBezTo>
                        <a:pt x="36569" y="40532"/>
                        <a:pt x="32779" y="39537"/>
                        <a:pt x="27884" y="39537"/>
                      </a:cubicBezTo>
                      <a:lnTo>
                        <a:pt x="11321" y="39537"/>
                      </a:lnTo>
                      <a:lnTo>
                        <a:pt x="11321" y="63340"/>
                      </a:lnTo>
                      <a:lnTo>
                        <a:pt x="27884" y="633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4" name="Полилиния: фигура 73">
                  <a:extLst>
                    <a:ext uri="{FF2B5EF4-FFF2-40B4-BE49-F238E27FC236}">
                      <a16:creationId xmlns:a16="http://schemas.microsoft.com/office/drawing/2014/main" id="{4FCFE720-CC46-453E-AD7F-26C1A30AF812}"/>
                    </a:ext>
                  </a:extLst>
                </p:cNvPr>
                <p:cNvSpPr/>
                <p:nvPr/>
              </p:nvSpPr>
              <p:spPr>
                <a:xfrm>
                  <a:off x="10673165" y="6886961"/>
                  <a:ext cx="57971" cy="73389"/>
                </a:xfrm>
                <a:custGeom>
                  <a:avLst/>
                  <a:gdLst>
                    <a:gd name="connsiteX0" fmla="*/ 0 w 57971"/>
                    <a:gd name="connsiteY0" fmla="*/ 8 h 73389"/>
                    <a:gd name="connsiteX1" fmla="*/ 11005 w 57971"/>
                    <a:gd name="connsiteY1" fmla="*/ 8 h 73389"/>
                    <a:gd name="connsiteX2" fmla="*/ 11005 w 57971"/>
                    <a:gd name="connsiteY2" fmla="*/ 57671 h 73389"/>
                    <a:gd name="connsiteX3" fmla="*/ 14147 w 57971"/>
                    <a:gd name="connsiteY3" fmla="*/ 51900 h 73389"/>
                    <a:gd name="connsiteX4" fmla="*/ 46334 w 57971"/>
                    <a:gd name="connsiteY4" fmla="*/ 0 h 73389"/>
                    <a:gd name="connsiteX5" fmla="*/ 57971 w 57971"/>
                    <a:gd name="connsiteY5" fmla="*/ 0 h 73389"/>
                    <a:gd name="connsiteX6" fmla="*/ 57971 w 57971"/>
                    <a:gd name="connsiteY6" fmla="*/ 73390 h 73389"/>
                    <a:gd name="connsiteX7" fmla="*/ 46966 w 57971"/>
                    <a:gd name="connsiteY7" fmla="*/ 73390 h 73389"/>
                    <a:gd name="connsiteX8" fmla="*/ 46966 w 57971"/>
                    <a:gd name="connsiteY8" fmla="*/ 15513 h 73389"/>
                    <a:gd name="connsiteX9" fmla="*/ 43824 w 57971"/>
                    <a:gd name="connsiteY9" fmla="*/ 21284 h 73389"/>
                    <a:gd name="connsiteX10" fmla="*/ 11637 w 57971"/>
                    <a:gd name="connsiteY10" fmla="*/ 73390 h 73389"/>
                    <a:gd name="connsiteX11" fmla="*/ 0 w 57971"/>
                    <a:gd name="connsiteY11" fmla="*/ 73390 h 73389"/>
                    <a:gd name="connsiteX12" fmla="*/ 0 w 57971"/>
                    <a:gd name="connsiteY12" fmla="*/ 8 h 7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971" h="73389">
                      <a:moveTo>
                        <a:pt x="0" y="8"/>
                      </a:moveTo>
                      <a:lnTo>
                        <a:pt x="11005" y="8"/>
                      </a:lnTo>
                      <a:lnTo>
                        <a:pt x="11005" y="57671"/>
                      </a:lnTo>
                      <a:cubicBezTo>
                        <a:pt x="11424" y="56692"/>
                        <a:pt x="12474" y="54774"/>
                        <a:pt x="14147" y="51900"/>
                      </a:cubicBezTo>
                      <a:lnTo>
                        <a:pt x="46334" y="0"/>
                      </a:lnTo>
                      <a:lnTo>
                        <a:pt x="57971" y="0"/>
                      </a:lnTo>
                      <a:lnTo>
                        <a:pt x="57971" y="73390"/>
                      </a:lnTo>
                      <a:lnTo>
                        <a:pt x="46966" y="73390"/>
                      </a:lnTo>
                      <a:lnTo>
                        <a:pt x="46966" y="15513"/>
                      </a:lnTo>
                      <a:cubicBezTo>
                        <a:pt x="46548" y="16492"/>
                        <a:pt x="45497" y="18418"/>
                        <a:pt x="43824" y="21284"/>
                      </a:cubicBezTo>
                      <a:lnTo>
                        <a:pt x="11637" y="73390"/>
                      </a:lnTo>
                      <a:lnTo>
                        <a:pt x="0" y="7339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75" name="Полилиния: фигура 74">
                  <a:extLst>
                    <a:ext uri="{FF2B5EF4-FFF2-40B4-BE49-F238E27FC236}">
                      <a16:creationId xmlns:a16="http://schemas.microsoft.com/office/drawing/2014/main" id="{D7D99B7C-5B7C-4E2A-9D5D-99BD57C88A29}"/>
                    </a:ext>
                  </a:extLst>
                </p:cNvPr>
                <p:cNvSpPr/>
                <p:nvPr/>
              </p:nvSpPr>
              <p:spPr>
                <a:xfrm>
                  <a:off x="10774336" y="6885508"/>
                  <a:ext cx="68889" cy="76326"/>
                </a:xfrm>
                <a:custGeom>
                  <a:avLst/>
                  <a:gdLst>
                    <a:gd name="connsiteX0" fmla="*/ 55469 w 68889"/>
                    <a:gd name="connsiteY0" fmla="*/ 72079 h 76326"/>
                    <a:gd name="connsiteX1" fmla="*/ 36592 w 68889"/>
                    <a:gd name="connsiteY1" fmla="*/ 76327 h 76326"/>
                    <a:gd name="connsiteX2" fmla="*/ 17826 w 68889"/>
                    <a:gd name="connsiteY2" fmla="*/ 71448 h 76326"/>
                    <a:gd name="connsiteX3" fmla="*/ 4721 w 68889"/>
                    <a:gd name="connsiteY3" fmla="*/ 57869 h 76326"/>
                    <a:gd name="connsiteX4" fmla="*/ 0 w 68889"/>
                    <a:gd name="connsiteY4" fmla="*/ 38155 h 76326"/>
                    <a:gd name="connsiteX5" fmla="*/ 4982 w 68889"/>
                    <a:gd name="connsiteY5" fmla="*/ 18553 h 76326"/>
                    <a:gd name="connsiteX6" fmla="*/ 18458 w 68889"/>
                    <a:gd name="connsiteY6" fmla="*/ 4926 h 76326"/>
                    <a:gd name="connsiteX7" fmla="*/ 37121 w 68889"/>
                    <a:gd name="connsiteY7" fmla="*/ 0 h 76326"/>
                    <a:gd name="connsiteX8" fmla="*/ 55887 w 68889"/>
                    <a:gd name="connsiteY8" fmla="*/ 4721 h 76326"/>
                    <a:gd name="connsiteX9" fmla="*/ 68155 w 68889"/>
                    <a:gd name="connsiteY9" fmla="*/ 17305 h 76326"/>
                    <a:gd name="connsiteX10" fmla="*/ 58927 w 68889"/>
                    <a:gd name="connsiteY10" fmla="*/ 23282 h 76326"/>
                    <a:gd name="connsiteX11" fmla="*/ 49650 w 68889"/>
                    <a:gd name="connsiteY11" fmla="*/ 13532 h 76326"/>
                    <a:gd name="connsiteX12" fmla="*/ 36805 w 68889"/>
                    <a:gd name="connsiteY12" fmla="*/ 10390 h 76326"/>
                    <a:gd name="connsiteX13" fmla="*/ 24119 w 68889"/>
                    <a:gd name="connsiteY13" fmla="*/ 13903 h 76326"/>
                    <a:gd name="connsiteX14" fmla="*/ 14945 w 68889"/>
                    <a:gd name="connsiteY14" fmla="*/ 23755 h 76326"/>
                    <a:gd name="connsiteX15" fmla="*/ 11542 w 68889"/>
                    <a:gd name="connsiteY15" fmla="*/ 38171 h 76326"/>
                    <a:gd name="connsiteX16" fmla="*/ 14842 w 68889"/>
                    <a:gd name="connsiteY16" fmla="*/ 52484 h 76326"/>
                    <a:gd name="connsiteX17" fmla="*/ 23913 w 68889"/>
                    <a:gd name="connsiteY17" fmla="*/ 62392 h 76326"/>
                    <a:gd name="connsiteX18" fmla="*/ 36805 w 68889"/>
                    <a:gd name="connsiteY18" fmla="*/ 65961 h 76326"/>
                    <a:gd name="connsiteX19" fmla="*/ 49753 w 68889"/>
                    <a:gd name="connsiteY19" fmla="*/ 62819 h 76326"/>
                    <a:gd name="connsiteX20" fmla="*/ 59558 w 68889"/>
                    <a:gd name="connsiteY20" fmla="*/ 53384 h 76326"/>
                    <a:gd name="connsiteX21" fmla="*/ 68890 w 68889"/>
                    <a:gd name="connsiteY21" fmla="*/ 58840 h 76326"/>
                    <a:gd name="connsiteX22" fmla="*/ 55469 w 68889"/>
                    <a:gd name="connsiteY22" fmla="*/ 72079 h 7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8889" h="76326">
                      <a:moveTo>
                        <a:pt x="55469" y="72079"/>
                      </a:moveTo>
                      <a:cubicBezTo>
                        <a:pt x="50574" y="74905"/>
                        <a:pt x="44282" y="76327"/>
                        <a:pt x="36592" y="76327"/>
                      </a:cubicBezTo>
                      <a:cubicBezTo>
                        <a:pt x="29668" y="76327"/>
                        <a:pt x="23416" y="74700"/>
                        <a:pt x="17826" y="71448"/>
                      </a:cubicBezTo>
                      <a:cubicBezTo>
                        <a:pt x="12229" y="68195"/>
                        <a:pt x="7863" y="63671"/>
                        <a:pt x="4721" y="57869"/>
                      </a:cubicBezTo>
                      <a:cubicBezTo>
                        <a:pt x="1571" y="52066"/>
                        <a:pt x="0" y="45498"/>
                        <a:pt x="0" y="38155"/>
                      </a:cubicBezTo>
                      <a:cubicBezTo>
                        <a:pt x="0" y="30884"/>
                        <a:pt x="1658" y="24355"/>
                        <a:pt x="4982" y="18553"/>
                      </a:cubicBezTo>
                      <a:cubicBezTo>
                        <a:pt x="8297" y="12750"/>
                        <a:pt x="12789" y="8211"/>
                        <a:pt x="18458" y="4926"/>
                      </a:cubicBezTo>
                      <a:cubicBezTo>
                        <a:pt x="24119" y="1642"/>
                        <a:pt x="30340" y="0"/>
                        <a:pt x="37121" y="0"/>
                      </a:cubicBezTo>
                      <a:cubicBezTo>
                        <a:pt x="44321" y="0"/>
                        <a:pt x="50574" y="1571"/>
                        <a:pt x="55887" y="4721"/>
                      </a:cubicBezTo>
                      <a:cubicBezTo>
                        <a:pt x="61200" y="7871"/>
                        <a:pt x="65290" y="12063"/>
                        <a:pt x="68155" y="17305"/>
                      </a:cubicBezTo>
                      <a:lnTo>
                        <a:pt x="58927" y="23282"/>
                      </a:lnTo>
                      <a:cubicBezTo>
                        <a:pt x="56266" y="18876"/>
                        <a:pt x="53179" y="15624"/>
                        <a:pt x="49650" y="13532"/>
                      </a:cubicBezTo>
                      <a:cubicBezTo>
                        <a:pt x="46121" y="11432"/>
                        <a:pt x="41842" y="10390"/>
                        <a:pt x="36805" y="10390"/>
                      </a:cubicBezTo>
                      <a:cubicBezTo>
                        <a:pt x="32195" y="10390"/>
                        <a:pt x="27963" y="11558"/>
                        <a:pt x="24119" y="13903"/>
                      </a:cubicBezTo>
                      <a:cubicBezTo>
                        <a:pt x="20274" y="16247"/>
                        <a:pt x="17218" y="19532"/>
                        <a:pt x="14945" y="23755"/>
                      </a:cubicBezTo>
                      <a:cubicBezTo>
                        <a:pt x="12671" y="27987"/>
                        <a:pt x="11542" y="32787"/>
                        <a:pt x="11542" y="38171"/>
                      </a:cubicBezTo>
                      <a:cubicBezTo>
                        <a:pt x="11542" y="43484"/>
                        <a:pt x="12639" y="48253"/>
                        <a:pt x="14842" y="52484"/>
                      </a:cubicBezTo>
                      <a:cubicBezTo>
                        <a:pt x="17045" y="56716"/>
                        <a:pt x="20069" y="60016"/>
                        <a:pt x="23913" y="62392"/>
                      </a:cubicBezTo>
                      <a:cubicBezTo>
                        <a:pt x="27758" y="64769"/>
                        <a:pt x="32053" y="65961"/>
                        <a:pt x="36805" y="65961"/>
                      </a:cubicBezTo>
                      <a:cubicBezTo>
                        <a:pt x="41771" y="65961"/>
                        <a:pt x="46082" y="64911"/>
                        <a:pt x="49753" y="62819"/>
                      </a:cubicBezTo>
                      <a:cubicBezTo>
                        <a:pt x="53424" y="60719"/>
                        <a:pt x="56684" y="57576"/>
                        <a:pt x="59558" y="53384"/>
                      </a:cubicBezTo>
                      <a:lnTo>
                        <a:pt x="68890" y="58840"/>
                      </a:lnTo>
                      <a:cubicBezTo>
                        <a:pt x="64832" y="64824"/>
                        <a:pt x="60363" y="69245"/>
                        <a:pt x="55469" y="720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</p:grpSp>
        <p:grpSp>
          <p:nvGrpSpPr>
            <p:cNvPr id="54" name="Рисунок 46">
              <a:extLst>
                <a:ext uri="{FF2B5EF4-FFF2-40B4-BE49-F238E27FC236}">
                  <a16:creationId xmlns:a16="http://schemas.microsoft.com/office/drawing/2014/main" id="{8F716CD3-F953-461F-95D5-CDE781C7E68F}"/>
                </a:ext>
              </a:extLst>
            </p:cNvPr>
            <p:cNvGrpSpPr/>
            <p:nvPr/>
          </p:nvGrpSpPr>
          <p:grpSpPr>
            <a:xfrm>
              <a:off x="11235382" y="6419015"/>
              <a:ext cx="2123658" cy="542820"/>
              <a:chOff x="11235382" y="6419015"/>
              <a:chExt cx="2123658" cy="542820"/>
            </a:xfrm>
          </p:grpSpPr>
          <p:grpSp>
            <p:nvGrpSpPr>
              <p:cNvPr id="56" name="Рисунок 46">
                <a:extLst>
                  <a:ext uri="{FF2B5EF4-FFF2-40B4-BE49-F238E27FC236}">
                    <a16:creationId xmlns:a16="http://schemas.microsoft.com/office/drawing/2014/main" id="{43ECA53D-989F-4E32-B7FD-97DE90D2D3E1}"/>
                  </a:ext>
                </a:extLst>
              </p:cNvPr>
              <p:cNvGrpSpPr/>
              <p:nvPr/>
            </p:nvGrpSpPr>
            <p:grpSpPr>
              <a:xfrm>
                <a:off x="11621247" y="6587757"/>
                <a:ext cx="1737794" cy="374077"/>
                <a:chOff x="11621247" y="6587757"/>
                <a:chExt cx="1737794" cy="374077"/>
              </a:xfrm>
              <a:solidFill>
                <a:srgbClr val="FFFFFF"/>
              </a:solidFill>
            </p:grpSpPr>
            <p:sp>
              <p:nvSpPr>
                <p:cNvPr id="60" name="Полилиния: фигура 59">
                  <a:extLst>
                    <a:ext uri="{FF2B5EF4-FFF2-40B4-BE49-F238E27FC236}">
                      <a16:creationId xmlns:a16="http://schemas.microsoft.com/office/drawing/2014/main" id="{F9B55A38-8D35-4EE2-93C1-7C3C33622452}"/>
                    </a:ext>
                  </a:extLst>
                </p:cNvPr>
                <p:cNvSpPr/>
                <p:nvPr/>
              </p:nvSpPr>
              <p:spPr>
                <a:xfrm>
                  <a:off x="11621247" y="6587757"/>
                  <a:ext cx="1737794" cy="225371"/>
                </a:xfrm>
                <a:custGeom>
                  <a:avLst/>
                  <a:gdLst>
                    <a:gd name="connsiteX0" fmla="*/ 1289206 w 1737794"/>
                    <a:gd name="connsiteY0" fmla="*/ 136990 h 225371"/>
                    <a:gd name="connsiteX1" fmla="*/ 1363069 w 1737794"/>
                    <a:gd name="connsiteY1" fmla="*/ 220951 h 225371"/>
                    <a:gd name="connsiteX2" fmla="*/ 1315093 w 1737794"/>
                    <a:gd name="connsiteY2" fmla="*/ 220951 h 225371"/>
                    <a:gd name="connsiteX3" fmla="*/ 1257959 w 1737794"/>
                    <a:gd name="connsiteY3" fmla="*/ 156245 h 225371"/>
                    <a:gd name="connsiteX4" fmla="*/ 1257959 w 1737794"/>
                    <a:gd name="connsiteY4" fmla="*/ 220951 h 225371"/>
                    <a:gd name="connsiteX5" fmla="*/ 1218185 w 1737794"/>
                    <a:gd name="connsiteY5" fmla="*/ 220951 h 225371"/>
                    <a:gd name="connsiteX6" fmla="*/ 1218185 w 1737794"/>
                    <a:gd name="connsiteY6" fmla="*/ 64398 h 225371"/>
                    <a:gd name="connsiteX7" fmla="*/ 1257959 w 1737794"/>
                    <a:gd name="connsiteY7" fmla="*/ 64398 h 225371"/>
                    <a:gd name="connsiteX8" fmla="*/ 1257959 w 1737794"/>
                    <a:gd name="connsiteY8" fmla="*/ 121216 h 225371"/>
                    <a:gd name="connsiteX9" fmla="*/ 1314145 w 1737794"/>
                    <a:gd name="connsiteY9" fmla="*/ 64398 h 225371"/>
                    <a:gd name="connsiteX10" fmla="*/ 1361175 w 1737794"/>
                    <a:gd name="connsiteY10" fmla="*/ 64398 h 225371"/>
                    <a:gd name="connsiteX11" fmla="*/ 1289206 w 1737794"/>
                    <a:gd name="connsiteY11" fmla="*/ 136990 h 225371"/>
                    <a:gd name="connsiteX12" fmla="*/ 99119 w 1737794"/>
                    <a:gd name="connsiteY12" fmla="*/ 106690 h 225371"/>
                    <a:gd name="connsiteX13" fmla="*/ 141419 w 1737794"/>
                    <a:gd name="connsiteY13" fmla="*/ 71969 h 225371"/>
                    <a:gd name="connsiteX14" fmla="*/ 99119 w 1737794"/>
                    <a:gd name="connsiteY14" fmla="*/ 37247 h 225371"/>
                    <a:gd name="connsiteX15" fmla="*/ 41668 w 1737794"/>
                    <a:gd name="connsiteY15" fmla="*/ 37247 h 225371"/>
                    <a:gd name="connsiteX16" fmla="*/ 41668 w 1737794"/>
                    <a:gd name="connsiteY16" fmla="*/ 106690 h 225371"/>
                    <a:gd name="connsiteX17" fmla="*/ 99119 w 1737794"/>
                    <a:gd name="connsiteY17" fmla="*/ 106690 h 225371"/>
                    <a:gd name="connsiteX18" fmla="*/ 100382 w 1737794"/>
                    <a:gd name="connsiteY18" fmla="*/ 0 h 225371"/>
                    <a:gd name="connsiteX19" fmla="*/ 183079 w 1737794"/>
                    <a:gd name="connsiteY19" fmla="*/ 71961 h 225371"/>
                    <a:gd name="connsiteX20" fmla="*/ 100382 w 1737794"/>
                    <a:gd name="connsiteY20" fmla="*/ 143929 h 225371"/>
                    <a:gd name="connsiteX21" fmla="*/ 41668 w 1737794"/>
                    <a:gd name="connsiteY21" fmla="*/ 143929 h 225371"/>
                    <a:gd name="connsiteX22" fmla="*/ 41668 w 1737794"/>
                    <a:gd name="connsiteY22" fmla="*/ 220943 h 225371"/>
                    <a:gd name="connsiteX23" fmla="*/ 0 w 1737794"/>
                    <a:gd name="connsiteY23" fmla="*/ 220943 h 225371"/>
                    <a:gd name="connsiteX24" fmla="*/ 0 w 1737794"/>
                    <a:gd name="connsiteY24" fmla="*/ 0 h 225371"/>
                    <a:gd name="connsiteX25" fmla="*/ 100382 w 1737794"/>
                    <a:gd name="connsiteY25" fmla="*/ 0 h 225371"/>
                    <a:gd name="connsiteX26" fmla="*/ 277122 w 1737794"/>
                    <a:gd name="connsiteY26" fmla="*/ 188124 h 225371"/>
                    <a:gd name="connsiteX27" fmla="*/ 322256 w 1737794"/>
                    <a:gd name="connsiteY27" fmla="*/ 142666 h 225371"/>
                    <a:gd name="connsiteX28" fmla="*/ 277122 w 1737794"/>
                    <a:gd name="connsiteY28" fmla="*/ 97216 h 225371"/>
                    <a:gd name="connsiteX29" fmla="*/ 231987 w 1737794"/>
                    <a:gd name="connsiteY29" fmla="*/ 142666 h 225371"/>
                    <a:gd name="connsiteX30" fmla="*/ 277122 w 1737794"/>
                    <a:gd name="connsiteY30" fmla="*/ 188124 h 225371"/>
                    <a:gd name="connsiteX31" fmla="*/ 277122 w 1737794"/>
                    <a:gd name="connsiteY31" fmla="*/ 59976 h 225371"/>
                    <a:gd name="connsiteX32" fmla="*/ 362661 w 1737794"/>
                    <a:gd name="connsiteY32" fmla="*/ 142674 h 225371"/>
                    <a:gd name="connsiteX33" fmla="*/ 277122 w 1737794"/>
                    <a:gd name="connsiteY33" fmla="*/ 225372 h 225371"/>
                    <a:gd name="connsiteX34" fmla="*/ 191582 w 1737794"/>
                    <a:gd name="connsiteY34" fmla="*/ 142674 h 225371"/>
                    <a:gd name="connsiteX35" fmla="*/ 277122 w 1737794"/>
                    <a:gd name="connsiteY35" fmla="*/ 59976 h 225371"/>
                    <a:gd name="connsiteX36" fmla="*/ 464196 w 1737794"/>
                    <a:gd name="connsiteY36" fmla="*/ 188124 h 225371"/>
                    <a:gd name="connsiteX37" fmla="*/ 422535 w 1737794"/>
                    <a:gd name="connsiteY37" fmla="*/ 142674 h 225371"/>
                    <a:gd name="connsiteX38" fmla="*/ 464196 w 1737794"/>
                    <a:gd name="connsiteY38" fmla="*/ 97224 h 225371"/>
                    <a:gd name="connsiteX39" fmla="*/ 500496 w 1737794"/>
                    <a:gd name="connsiteY39" fmla="*/ 118690 h 225371"/>
                    <a:gd name="connsiteX40" fmla="*/ 534586 w 1737794"/>
                    <a:gd name="connsiteY40" fmla="*/ 99119 h 225371"/>
                    <a:gd name="connsiteX41" fmla="*/ 464512 w 1737794"/>
                    <a:gd name="connsiteY41" fmla="*/ 59976 h 225371"/>
                    <a:gd name="connsiteX42" fmla="*/ 382130 w 1737794"/>
                    <a:gd name="connsiteY42" fmla="*/ 142674 h 225371"/>
                    <a:gd name="connsiteX43" fmla="*/ 464512 w 1737794"/>
                    <a:gd name="connsiteY43" fmla="*/ 225372 h 225371"/>
                    <a:gd name="connsiteX44" fmla="*/ 536165 w 1737794"/>
                    <a:gd name="connsiteY44" fmla="*/ 183395 h 225371"/>
                    <a:gd name="connsiteX45" fmla="*/ 503338 w 1737794"/>
                    <a:gd name="connsiteY45" fmla="*/ 165403 h 225371"/>
                    <a:gd name="connsiteX46" fmla="*/ 464196 w 1737794"/>
                    <a:gd name="connsiteY46" fmla="*/ 188124 h 225371"/>
                    <a:gd name="connsiteX47" fmla="*/ 887655 w 1737794"/>
                    <a:gd name="connsiteY47" fmla="*/ 153087 h 225371"/>
                    <a:gd name="connsiteX48" fmla="*/ 872813 w 1737794"/>
                    <a:gd name="connsiteY48" fmla="*/ 182440 h 225371"/>
                    <a:gd name="connsiteX49" fmla="*/ 860726 w 1737794"/>
                    <a:gd name="connsiteY49" fmla="*/ 180814 h 225371"/>
                    <a:gd name="connsiteX50" fmla="*/ 860923 w 1737794"/>
                    <a:gd name="connsiteY50" fmla="*/ 221330 h 225371"/>
                    <a:gd name="connsiteX51" fmla="*/ 875015 w 1737794"/>
                    <a:gd name="connsiteY51" fmla="*/ 222845 h 225371"/>
                    <a:gd name="connsiteX52" fmla="*/ 924571 w 1737794"/>
                    <a:gd name="connsiteY52" fmla="*/ 154666 h 225371"/>
                    <a:gd name="connsiteX53" fmla="*/ 928360 w 1737794"/>
                    <a:gd name="connsiteY53" fmla="*/ 100058 h 225371"/>
                    <a:gd name="connsiteX54" fmla="*/ 973179 w 1737794"/>
                    <a:gd name="connsiteY54" fmla="*/ 100058 h 225371"/>
                    <a:gd name="connsiteX55" fmla="*/ 973179 w 1737794"/>
                    <a:gd name="connsiteY55" fmla="*/ 220635 h 225371"/>
                    <a:gd name="connsiteX56" fmla="*/ 1012953 w 1737794"/>
                    <a:gd name="connsiteY56" fmla="*/ 220635 h 225371"/>
                    <a:gd name="connsiteX57" fmla="*/ 1012953 w 1737794"/>
                    <a:gd name="connsiteY57" fmla="*/ 64390 h 225371"/>
                    <a:gd name="connsiteX58" fmla="*/ 894271 w 1737794"/>
                    <a:gd name="connsiteY58" fmla="*/ 64390 h 225371"/>
                    <a:gd name="connsiteX59" fmla="*/ 887655 w 1737794"/>
                    <a:gd name="connsiteY59" fmla="*/ 153087 h 225371"/>
                    <a:gd name="connsiteX60" fmla="*/ 814305 w 1737794"/>
                    <a:gd name="connsiteY60" fmla="*/ 121840 h 225371"/>
                    <a:gd name="connsiteX61" fmla="*/ 773584 w 1737794"/>
                    <a:gd name="connsiteY61" fmla="*/ 90277 h 225371"/>
                    <a:gd name="connsiteX62" fmla="*/ 731284 w 1737794"/>
                    <a:gd name="connsiteY62" fmla="*/ 121840 h 225371"/>
                    <a:gd name="connsiteX63" fmla="*/ 814305 w 1737794"/>
                    <a:gd name="connsiteY63" fmla="*/ 121840 h 225371"/>
                    <a:gd name="connsiteX64" fmla="*/ 774847 w 1737794"/>
                    <a:gd name="connsiteY64" fmla="*/ 59976 h 225371"/>
                    <a:gd name="connsiteX65" fmla="*/ 851236 w 1737794"/>
                    <a:gd name="connsiteY65" fmla="*/ 138253 h 225371"/>
                    <a:gd name="connsiteX66" fmla="*/ 851236 w 1737794"/>
                    <a:gd name="connsiteY66" fmla="*/ 152140 h 225371"/>
                    <a:gd name="connsiteX67" fmla="*/ 730660 w 1737794"/>
                    <a:gd name="connsiteY67" fmla="*/ 152140 h 225371"/>
                    <a:gd name="connsiteX68" fmla="*/ 773592 w 1737794"/>
                    <a:gd name="connsiteY68" fmla="*/ 191282 h 225371"/>
                    <a:gd name="connsiteX69" fmla="*/ 813357 w 1737794"/>
                    <a:gd name="connsiteY69" fmla="*/ 169816 h 225371"/>
                    <a:gd name="connsiteX70" fmla="*/ 844921 w 1737794"/>
                    <a:gd name="connsiteY70" fmla="*/ 185598 h 225371"/>
                    <a:gd name="connsiteX71" fmla="*/ 772960 w 1737794"/>
                    <a:gd name="connsiteY71" fmla="*/ 225364 h 225371"/>
                    <a:gd name="connsiteX72" fmla="*/ 692473 w 1737794"/>
                    <a:gd name="connsiteY72" fmla="*/ 142666 h 225371"/>
                    <a:gd name="connsiteX73" fmla="*/ 774847 w 1737794"/>
                    <a:gd name="connsiteY73" fmla="*/ 59976 h 225371"/>
                    <a:gd name="connsiteX74" fmla="*/ 1157064 w 1737794"/>
                    <a:gd name="connsiteY74" fmla="*/ 121840 h 225371"/>
                    <a:gd name="connsiteX75" fmla="*/ 1116342 w 1737794"/>
                    <a:gd name="connsiteY75" fmla="*/ 90277 h 225371"/>
                    <a:gd name="connsiteX76" fmla="*/ 1074042 w 1737794"/>
                    <a:gd name="connsiteY76" fmla="*/ 121840 h 225371"/>
                    <a:gd name="connsiteX77" fmla="*/ 1157064 w 1737794"/>
                    <a:gd name="connsiteY77" fmla="*/ 121840 h 225371"/>
                    <a:gd name="connsiteX78" fmla="*/ 1117606 w 1737794"/>
                    <a:gd name="connsiteY78" fmla="*/ 59976 h 225371"/>
                    <a:gd name="connsiteX79" fmla="*/ 1193995 w 1737794"/>
                    <a:gd name="connsiteY79" fmla="*/ 138253 h 225371"/>
                    <a:gd name="connsiteX80" fmla="*/ 1193995 w 1737794"/>
                    <a:gd name="connsiteY80" fmla="*/ 152140 h 225371"/>
                    <a:gd name="connsiteX81" fmla="*/ 1073419 w 1737794"/>
                    <a:gd name="connsiteY81" fmla="*/ 152140 h 225371"/>
                    <a:gd name="connsiteX82" fmla="*/ 1116350 w 1737794"/>
                    <a:gd name="connsiteY82" fmla="*/ 191282 h 225371"/>
                    <a:gd name="connsiteX83" fmla="*/ 1156124 w 1737794"/>
                    <a:gd name="connsiteY83" fmla="*/ 169816 h 225371"/>
                    <a:gd name="connsiteX84" fmla="*/ 1187687 w 1737794"/>
                    <a:gd name="connsiteY84" fmla="*/ 185598 h 225371"/>
                    <a:gd name="connsiteX85" fmla="*/ 1115719 w 1737794"/>
                    <a:gd name="connsiteY85" fmla="*/ 225364 h 225371"/>
                    <a:gd name="connsiteX86" fmla="*/ 1035232 w 1737794"/>
                    <a:gd name="connsiteY86" fmla="*/ 142666 h 225371"/>
                    <a:gd name="connsiteX87" fmla="*/ 1117606 w 1737794"/>
                    <a:gd name="connsiteY87" fmla="*/ 59976 h 225371"/>
                    <a:gd name="connsiteX88" fmla="*/ 548536 w 1737794"/>
                    <a:gd name="connsiteY88" fmla="*/ 99111 h 225371"/>
                    <a:gd name="connsiteX89" fmla="*/ 595249 w 1737794"/>
                    <a:gd name="connsiteY89" fmla="*/ 99111 h 225371"/>
                    <a:gd name="connsiteX90" fmla="*/ 595249 w 1737794"/>
                    <a:gd name="connsiteY90" fmla="*/ 220943 h 225371"/>
                    <a:gd name="connsiteX91" fmla="*/ 635023 w 1737794"/>
                    <a:gd name="connsiteY91" fmla="*/ 220943 h 225371"/>
                    <a:gd name="connsiteX92" fmla="*/ 635023 w 1737794"/>
                    <a:gd name="connsiteY92" fmla="*/ 99111 h 225371"/>
                    <a:gd name="connsiteX93" fmla="*/ 681736 w 1737794"/>
                    <a:gd name="connsiteY93" fmla="*/ 99111 h 225371"/>
                    <a:gd name="connsiteX94" fmla="*/ 681736 w 1737794"/>
                    <a:gd name="connsiteY94" fmla="*/ 64390 h 225371"/>
                    <a:gd name="connsiteX95" fmla="*/ 548536 w 1737794"/>
                    <a:gd name="connsiteY95" fmla="*/ 64390 h 225371"/>
                    <a:gd name="connsiteX96" fmla="*/ 548536 w 1737794"/>
                    <a:gd name="connsiteY96" fmla="*/ 99111 h 225371"/>
                    <a:gd name="connsiteX97" fmla="*/ 1442025 w 1737794"/>
                    <a:gd name="connsiteY97" fmla="*/ 188124 h 225371"/>
                    <a:gd name="connsiteX98" fmla="*/ 1487159 w 1737794"/>
                    <a:gd name="connsiteY98" fmla="*/ 142674 h 225371"/>
                    <a:gd name="connsiteX99" fmla="*/ 1442025 w 1737794"/>
                    <a:gd name="connsiteY99" fmla="*/ 97224 h 225371"/>
                    <a:gd name="connsiteX100" fmla="*/ 1396891 w 1737794"/>
                    <a:gd name="connsiteY100" fmla="*/ 142674 h 225371"/>
                    <a:gd name="connsiteX101" fmla="*/ 1442025 w 1737794"/>
                    <a:gd name="connsiteY101" fmla="*/ 188124 h 225371"/>
                    <a:gd name="connsiteX102" fmla="*/ 1442025 w 1737794"/>
                    <a:gd name="connsiteY102" fmla="*/ 59976 h 225371"/>
                    <a:gd name="connsiteX103" fmla="*/ 1527565 w 1737794"/>
                    <a:gd name="connsiteY103" fmla="*/ 142674 h 225371"/>
                    <a:gd name="connsiteX104" fmla="*/ 1442025 w 1737794"/>
                    <a:gd name="connsiteY104" fmla="*/ 225372 h 225371"/>
                    <a:gd name="connsiteX105" fmla="*/ 1356485 w 1737794"/>
                    <a:gd name="connsiteY105" fmla="*/ 142674 h 225371"/>
                    <a:gd name="connsiteX106" fmla="*/ 1442025 w 1737794"/>
                    <a:gd name="connsiteY106" fmla="*/ 59976 h 225371"/>
                    <a:gd name="connsiteX107" fmla="*/ 1685807 w 1737794"/>
                    <a:gd name="connsiteY107" fmla="*/ 64366 h 225371"/>
                    <a:gd name="connsiteX108" fmla="*/ 1642639 w 1737794"/>
                    <a:gd name="connsiteY108" fmla="*/ 174008 h 225371"/>
                    <a:gd name="connsiteX109" fmla="*/ 1599478 w 1737794"/>
                    <a:gd name="connsiteY109" fmla="*/ 64366 h 225371"/>
                    <a:gd name="connsiteX110" fmla="*/ 1547499 w 1737794"/>
                    <a:gd name="connsiteY110" fmla="*/ 64366 h 225371"/>
                    <a:gd name="connsiteX111" fmla="*/ 1547499 w 1737794"/>
                    <a:gd name="connsiteY111" fmla="*/ 220635 h 225371"/>
                    <a:gd name="connsiteX112" fmla="*/ 1585299 w 1737794"/>
                    <a:gd name="connsiteY112" fmla="*/ 220635 h 225371"/>
                    <a:gd name="connsiteX113" fmla="*/ 1585299 w 1737794"/>
                    <a:gd name="connsiteY113" fmla="*/ 121706 h 225371"/>
                    <a:gd name="connsiteX114" fmla="*/ 1627204 w 1737794"/>
                    <a:gd name="connsiteY114" fmla="*/ 220635 h 225371"/>
                    <a:gd name="connsiteX115" fmla="*/ 1658081 w 1737794"/>
                    <a:gd name="connsiteY115" fmla="*/ 220635 h 225371"/>
                    <a:gd name="connsiteX116" fmla="*/ 1699986 w 1737794"/>
                    <a:gd name="connsiteY116" fmla="*/ 121706 h 225371"/>
                    <a:gd name="connsiteX117" fmla="*/ 1699986 w 1737794"/>
                    <a:gd name="connsiteY117" fmla="*/ 220635 h 225371"/>
                    <a:gd name="connsiteX118" fmla="*/ 1737794 w 1737794"/>
                    <a:gd name="connsiteY118" fmla="*/ 220635 h 225371"/>
                    <a:gd name="connsiteX119" fmla="*/ 1737794 w 1737794"/>
                    <a:gd name="connsiteY119" fmla="*/ 64366 h 225371"/>
                    <a:gd name="connsiteX120" fmla="*/ 1685807 w 1737794"/>
                    <a:gd name="connsiteY120" fmla="*/ 64366 h 22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1737794" h="225371">
                      <a:moveTo>
                        <a:pt x="1289206" y="136990"/>
                      </a:moveTo>
                      <a:lnTo>
                        <a:pt x="1363069" y="220951"/>
                      </a:lnTo>
                      <a:lnTo>
                        <a:pt x="1315093" y="220951"/>
                      </a:lnTo>
                      <a:lnTo>
                        <a:pt x="1257959" y="156245"/>
                      </a:lnTo>
                      <a:lnTo>
                        <a:pt x="1257959" y="220951"/>
                      </a:lnTo>
                      <a:lnTo>
                        <a:pt x="1218185" y="220951"/>
                      </a:lnTo>
                      <a:lnTo>
                        <a:pt x="1218185" y="64398"/>
                      </a:lnTo>
                      <a:lnTo>
                        <a:pt x="1257959" y="64398"/>
                      </a:lnTo>
                      <a:lnTo>
                        <a:pt x="1257959" y="121216"/>
                      </a:lnTo>
                      <a:lnTo>
                        <a:pt x="1314145" y="64398"/>
                      </a:lnTo>
                      <a:lnTo>
                        <a:pt x="1361175" y="64398"/>
                      </a:lnTo>
                      <a:lnTo>
                        <a:pt x="1289206" y="136990"/>
                      </a:lnTo>
                      <a:close/>
                      <a:moveTo>
                        <a:pt x="99119" y="106690"/>
                      </a:moveTo>
                      <a:cubicBezTo>
                        <a:pt x="128156" y="106690"/>
                        <a:pt x="141419" y="92803"/>
                        <a:pt x="141419" y="71969"/>
                      </a:cubicBezTo>
                      <a:cubicBezTo>
                        <a:pt x="141419" y="51142"/>
                        <a:pt x="128156" y="37247"/>
                        <a:pt x="99119" y="37247"/>
                      </a:cubicBezTo>
                      <a:lnTo>
                        <a:pt x="41668" y="37247"/>
                      </a:lnTo>
                      <a:lnTo>
                        <a:pt x="41668" y="106690"/>
                      </a:lnTo>
                      <a:lnTo>
                        <a:pt x="99119" y="106690"/>
                      </a:lnTo>
                      <a:moveTo>
                        <a:pt x="100382" y="0"/>
                      </a:moveTo>
                      <a:cubicBezTo>
                        <a:pt x="150253" y="0"/>
                        <a:pt x="183079" y="25563"/>
                        <a:pt x="183079" y="71961"/>
                      </a:cubicBezTo>
                      <a:cubicBezTo>
                        <a:pt x="183079" y="118366"/>
                        <a:pt x="150253" y="143929"/>
                        <a:pt x="100382" y="143929"/>
                      </a:cubicBezTo>
                      <a:lnTo>
                        <a:pt x="41668" y="143929"/>
                      </a:lnTo>
                      <a:lnTo>
                        <a:pt x="41668" y="220943"/>
                      </a:lnTo>
                      <a:lnTo>
                        <a:pt x="0" y="220943"/>
                      </a:lnTo>
                      <a:lnTo>
                        <a:pt x="0" y="0"/>
                      </a:lnTo>
                      <a:lnTo>
                        <a:pt x="100382" y="0"/>
                      </a:lnTo>
                      <a:moveTo>
                        <a:pt x="277122" y="188124"/>
                      </a:moveTo>
                      <a:cubicBezTo>
                        <a:pt x="300482" y="188124"/>
                        <a:pt x="322256" y="171395"/>
                        <a:pt x="322256" y="142666"/>
                      </a:cubicBezTo>
                      <a:cubicBezTo>
                        <a:pt x="322256" y="113945"/>
                        <a:pt x="300474" y="97216"/>
                        <a:pt x="277122" y="97216"/>
                      </a:cubicBezTo>
                      <a:cubicBezTo>
                        <a:pt x="253769" y="97216"/>
                        <a:pt x="231987" y="113945"/>
                        <a:pt x="231987" y="142666"/>
                      </a:cubicBezTo>
                      <a:cubicBezTo>
                        <a:pt x="231987" y="171395"/>
                        <a:pt x="253769" y="188124"/>
                        <a:pt x="277122" y="188124"/>
                      </a:cubicBezTo>
                      <a:moveTo>
                        <a:pt x="277122" y="59976"/>
                      </a:moveTo>
                      <a:cubicBezTo>
                        <a:pt x="320053" y="59976"/>
                        <a:pt x="362661" y="87750"/>
                        <a:pt x="362661" y="142674"/>
                      </a:cubicBezTo>
                      <a:cubicBezTo>
                        <a:pt x="362661" y="197598"/>
                        <a:pt x="320053" y="225372"/>
                        <a:pt x="277122" y="225372"/>
                      </a:cubicBezTo>
                      <a:cubicBezTo>
                        <a:pt x="234198" y="225372"/>
                        <a:pt x="191582" y="197598"/>
                        <a:pt x="191582" y="142674"/>
                      </a:cubicBezTo>
                      <a:cubicBezTo>
                        <a:pt x="191582" y="87750"/>
                        <a:pt x="234198" y="59976"/>
                        <a:pt x="277122" y="59976"/>
                      </a:cubicBezTo>
                      <a:moveTo>
                        <a:pt x="464196" y="188124"/>
                      </a:moveTo>
                      <a:cubicBezTo>
                        <a:pt x="440204" y="188124"/>
                        <a:pt x="422535" y="170764"/>
                        <a:pt x="422535" y="142674"/>
                      </a:cubicBezTo>
                      <a:cubicBezTo>
                        <a:pt x="422535" y="114900"/>
                        <a:pt x="440843" y="97224"/>
                        <a:pt x="464196" y="97224"/>
                      </a:cubicBezTo>
                      <a:cubicBezTo>
                        <a:pt x="478399" y="97224"/>
                        <a:pt x="490707" y="103856"/>
                        <a:pt x="500496" y="118690"/>
                      </a:cubicBezTo>
                      <a:lnTo>
                        <a:pt x="534586" y="99119"/>
                      </a:lnTo>
                      <a:cubicBezTo>
                        <a:pt x="523217" y="74811"/>
                        <a:pt x="498601" y="59976"/>
                        <a:pt x="464512" y="59976"/>
                      </a:cubicBezTo>
                      <a:cubicBezTo>
                        <a:pt x="420001" y="59976"/>
                        <a:pt x="382130" y="92803"/>
                        <a:pt x="382130" y="142674"/>
                      </a:cubicBezTo>
                      <a:cubicBezTo>
                        <a:pt x="382130" y="192545"/>
                        <a:pt x="418114" y="225372"/>
                        <a:pt x="464512" y="225372"/>
                      </a:cubicBezTo>
                      <a:cubicBezTo>
                        <a:pt x="497970" y="225372"/>
                        <a:pt x="520375" y="210222"/>
                        <a:pt x="536165" y="183395"/>
                      </a:cubicBezTo>
                      <a:lnTo>
                        <a:pt x="503338" y="165403"/>
                      </a:lnTo>
                      <a:cubicBezTo>
                        <a:pt x="493864" y="178651"/>
                        <a:pt x="483767" y="188124"/>
                        <a:pt x="464196" y="188124"/>
                      </a:cubicBezTo>
                      <a:moveTo>
                        <a:pt x="887655" y="153087"/>
                      </a:moveTo>
                      <a:cubicBezTo>
                        <a:pt x="885760" y="177072"/>
                        <a:pt x="881023" y="182440"/>
                        <a:pt x="872813" y="182440"/>
                      </a:cubicBezTo>
                      <a:cubicBezTo>
                        <a:pt x="867200" y="182440"/>
                        <a:pt x="864563" y="181824"/>
                        <a:pt x="860726" y="180814"/>
                      </a:cubicBezTo>
                      <a:lnTo>
                        <a:pt x="860923" y="221330"/>
                      </a:lnTo>
                      <a:cubicBezTo>
                        <a:pt x="860923" y="221330"/>
                        <a:pt x="865865" y="222845"/>
                        <a:pt x="875015" y="222845"/>
                      </a:cubicBezTo>
                      <a:cubicBezTo>
                        <a:pt x="908789" y="222845"/>
                        <a:pt x="921421" y="201072"/>
                        <a:pt x="924571" y="154666"/>
                      </a:cubicBezTo>
                      <a:lnTo>
                        <a:pt x="928360" y="100058"/>
                      </a:lnTo>
                      <a:lnTo>
                        <a:pt x="973179" y="100058"/>
                      </a:lnTo>
                      <a:lnTo>
                        <a:pt x="973179" y="220635"/>
                      </a:lnTo>
                      <a:lnTo>
                        <a:pt x="1012953" y="220635"/>
                      </a:lnTo>
                      <a:lnTo>
                        <a:pt x="1012953" y="64390"/>
                      </a:lnTo>
                      <a:lnTo>
                        <a:pt x="894271" y="64390"/>
                      </a:lnTo>
                      <a:lnTo>
                        <a:pt x="887655" y="153087"/>
                      </a:lnTo>
                      <a:close/>
                      <a:moveTo>
                        <a:pt x="814305" y="121840"/>
                      </a:moveTo>
                      <a:cubicBezTo>
                        <a:pt x="810515" y="102269"/>
                        <a:pt x="795681" y="90277"/>
                        <a:pt x="773584" y="90277"/>
                      </a:cubicBezTo>
                      <a:cubicBezTo>
                        <a:pt x="752749" y="90277"/>
                        <a:pt x="736968" y="104163"/>
                        <a:pt x="731284" y="121840"/>
                      </a:cubicBezTo>
                      <a:lnTo>
                        <a:pt x="814305" y="121840"/>
                      </a:lnTo>
                      <a:close/>
                      <a:moveTo>
                        <a:pt x="774847" y="59976"/>
                      </a:moveTo>
                      <a:cubicBezTo>
                        <a:pt x="819665" y="59976"/>
                        <a:pt x="851236" y="92487"/>
                        <a:pt x="851236" y="138253"/>
                      </a:cubicBezTo>
                      <a:lnTo>
                        <a:pt x="851236" y="152140"/>
                      </a:lnTo>
                      <a:lnTo>
                        <a:pt x="730660" y="152140"/>
                      </a:lnTo>
                      <a:cubicBezTo>
                        <a:pt x="733186" y="176132"/>
                        <a:pt x="750231" y="191282"/>
                        <a:pt x="773592" y="191282"/>
                      </a:cubicBezTo>
                      <a:cubicBezTo>
                        <a:pt x="794742" y="191282"/>
                        <a:pt x="803576" y="182132"/>
                        <a:pt x="813357" y="169816"/>
                      </a:cubicBezTo>
                      <a:lnTo>
                        <a:pt x="844921" y="185598"/>
                      </a:lnTo>
                      <a:cubicBezTo>
                        <a:pt x="829139" y="212424"/>
                        <a:pt x="807365" y="225364"/>
                        <a:pt x="772960" y="225364"/>
                      </a:cubicBezTo>
                      <a:cubicBezTo>
                        <a:pt x="729405" y="225364"/>
                        <a:pt x="692473" y="192222"/>
                        <a:pt x="692473" y="142666"/>
                      </a:cubicBezTo>
                      <a:cubicBezTo>
                        <a:pt x="692465" y="93119"/>
                        <a:pt x="729397" y="59976"/>
                        <a:pt x="774847" y="59976"/>
                      </a:cubicBezTo>
                      <a:moveTo>
                        <a:pt x="1157064" y="121840"/>
                      </a:moveTo>
                      <a:cubicBezTo>
                        <a:pt x="1153274" y="102269"/>
                        <a:pt x="1138440" y="90277"/>
                        <a:pt x="1116342" y="90277"/>
                      </a:cubicBezTo>
                      <a:cubicBezTo>
                        <a:pt x="1095508" y="90277"/>
                        <a:pt x="1079726" y="104163"/>
                        <a:pt x="1074042" y="121840"/>
                      </a:cubicBezTo>
                      <a:lnTo>
                        <a:pt x="1157064" y="121840"/>
                      </a:lnTo>
                      <a:close/>
                      <a:moveTo>
                        <a:pt x="1117606" y="59976"/>
                      </a:moveTo>
                      <a:cubicBezTo>
                        <a:pt x="1162424" y="59976"/>
                        <a:pt x="1193995" y="92487"/>
                        <a:pt x="1193995" y="138253"/>
                      </a:cubicBezTo>
                      <a:lnTo>
                        <a:pt x="1193995" y="152140"/>
                      </a:lnTo>
                      <a:lnTo>
                        <a:pt x="1073419" y="152140"/>
                      </a:lnTo>
                      <a:cubicBezTo>
                        <a:pt x="1075945" y="176132"/>
                        <a:pt x="1092990" y="191282"/>
                        <a:pt x="1116350" y="191282"/>
                      </a:cubicBezTo>
                      <a:cubicBezTo>
                        <a:pt x="1137500" y="191282"/>
                        <a:pt x="1146335" y="182132"/>
                        <a:pt x="1156124" y="169816"/>
                      </a:cubicBezTo>
                      <a:lnTo>
                        <a:pt x="1187687" y="185598"/>
                      </a:lnTo>
                      <a:cubicBezTo>
                        <a:pt x="1171906" y="212424"/>
                        <a:pt x="1150124" y="225364"/>
                        <a:pt x="1115719" y="225364"/>
                      </a:cubicBezTo>
                      <a:cubicBezTo>
                        <a:pt x="1072163" y="225364"/>
                        <a:pt x="1035232" y="192222"/>
                        <a:pt x="1035232" y="142666"/>
                      </a:cubicBezTo>
                      <a:cubicBezTo>
                        <a:pt x="1035224" y="93119"/>
                        <a:pt x="1072156" y="59976"/>
                        <a:pt x="1117606" y="59976"/>
                      </a:cubicBezTo>
                      <a:moveTo>
                        <a:pt x="548536" y="99111"/>
                      </a:moveTo>
                      <a:lnTo>
                        <a:pt x="595249" y="99111"/>
                      </a:lnTo>
                      <a:lnTo>
                        <a:pt x="595249" y="220943"/>
                      </a:lnTo>
                      <a:lnTo>
                        <a:pt x="635023" y="220943"/>
                      </a:lnTo>
                      <a:lnTo>
                        <a:pt x="635023" y="99111"/>
                      </a:lnTo>
                      <a:lnTo>
                        <a:pt x="681736" y="99111"/>
                      </a:lnTo>
                      <a:lnTo>
                        <a:pt x="681736" y="64390"/>
                      </a:lnTo>
                      <a:lnTo>
                        <a:pt x="548536" y="64390"/>
                      </a:lnTo>
                      <a:lnTo>
                        <a:pt x="548536" y="99111"/>
                      </a:lnTo>
                      <a:close/>
                      <a:moveTo>
                        <a:pt x="1442025" y="188124"/>
                      </a:moveTo>
                      <a:cubicBezTo>
                        <a:pt x="1465385" y="188124"/>
                        <a:pt x="1487159" y="171395"/>
                        <a:pt x="1487159" y="142674"/>
                      </a:cubicBezTo>
                      <a:cubicBezTo>
                        <a:pt x="1487159" y="113953"/>
                        <a:pt x="1465377" y="97224"/>
                        <a:pt x="1442025" y="97224"/>
                      </a:cubicBezTo>
                      <a:cubicBezTo>
                        <a:pt x="1418664" y="97224"/>
                        <a:pt x="1396891" y="113953"/>
                        <a:pt x="1396891" y="142674"/>
                      </a:cubicBezTo>
                      <a:cubicBezTo>
                        <a:pt x="1396891" y="171395"/>
                        <a:pt x="1418664" y="188124"/>
                        <a:pt x="1442025" y="188124"/>
                      </a:cubicBezTo>
                      <a:moveTo>
                        <a:pt x="1442025" y="59976"/>
                      </a:moveTo>
                      <a:cubicBezTo>
                        <a:pt x="1484957" y="59976"/>
                        <a:pt x="1527565" y="87750"/>
                        <a:pt x="1527565" y="142674"/>
                      </a:cubicBezTo>
                      <a:cubicBezTo>
                        <a:pt x="1527565" y="197598"/>
                        <a:pt x="1484957" y="225372"/>
                        <a:pt x="1442025" y="225372"/>
                      </a:cubicBezTo>
                      <a:cubicBezTo>
                        <a:pt x="1399093" y="225372"/>
                        <a:pt x="1356485" y="197598"/>
                        <a:pt x="1356485" y="142674"/>
                      </a:cubicBezTo>
                      <a:cubicBezTo>
                        <a:pt x="1356485" y="87750"/>
                        <a:pt x="1399093" y="59976"/>
                        <a:pt x="1442025" y="59976"/>
                      </a:cubicBezTo>
                      <a:moveTo>
                        <a:pt x="1685807" y="64366"/>
                      </a:moveTo>
                      <a:lnTo>
                        <a:pt x="1642639" y="174008"/>
                      </a:lnTo>
                      <a:lnTo>
                        <a:pt x="1599478" y="64366"/>
                      </a:lnTo>
                      <a:lnTo>
                        <a:pt x="1547499" y="64366"/>
                      </a:lnTo>
                      <a:lnTo>
                        <a:pt x="1547499" y="220635"/>
                      </a:lnTo>
                      <a:lnTo>
                        <a:pt x="1585299" y="220635"/>
                      </a:lnTo>
                      <a:lnTo>
                        <a:pt x="1585299" y="121706"/>
                      </a:lnTo>
                      <a:lnTo>
                        <a:pt x="1627204" y="220635"/>
                      </a:lnTo>
                      <a:lnTo>
                        <a:pt x="1658081" y="220635"/>
                      </a:lnTo>
                      <a:lnTo>
                        <a:pt x="1699986" y="121706"/>
                      </a:lnTo>
                      <a:lnTo>
                        <a:pt x="1699986" y="220635"/>
                      </a:lnTo>
                      <a:lnTo>
                        <a:pt x="1737794" y="220635"/>
                      </a:lnTo>
                      <a:lnTo>
                        <a:pt x="1737794" y="64366"/>
                      </a:lnTo>
                      <a:lnTo>
                        <a:pt x="1685807" y="643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61" name="Полилиния: фигура 60">
                  <a:extLst>
                    <a:ext uri="{FF2B5EF4-FFF2-40B4-BE49-F238E27FC236}">
                      <a16:creationId xmlns:a16="http://schemas.microsoft.com/office/drawing/2014/main" id="{E1D44DF9-FAEA-4E8D-BD36-592823A7C3E4}"/>
                    </a:ext>
                  </a:extLst>
                </p:cNvPr>
                <p:cNvSpPr/>
                <p:nvPr/>
              </p:nvSpPr>
              <p:spPr>
                <a:xfrm>
                  <a:off x="11621247" y="6856440"/>
                  <a:ext cx="1737794" cy="105395"/>
                </a:xfrm>
                <a:custGeom>
                  <a:avLst/>
                  <a:gdLst>
                    <a:gd name="connsiteX0" fmla="*/ 79563 w 1737794"/>
                    <a:gd name="connsiteY0" fmla="*/ 0 h 105395"/>
                    <a:gd name="connsiteX1" fmla="*/ 79563 w 1737794"/>
                    <a:gd name="connsiteY1" fmla="*/ 14613 h 105395"/>
                    <a:gd name="connsiteX2" fmla="*/ 47676 w 1737794"/>
                    <a:gd name="connsiteY2" fmla="*/ 14613 h 105395"/>
                    <a:gd name="connsiteX3" fmla="*/ 47676 w 1737794"/>
                    <a:gd name="connsiteY3" fmla="*/ 103327 h 105395"/>
                    <a:gd name="connsiteX4" fmla="*/ 31737 w 1737794"/>
                    <a:gd name="connsiteY4" fmla="*/ 103327 h 105395"/>
                    <a:gd name="connsiteX5" fmla="*/ 31737 w 1737794"/>
                    <a:gd name="connsiteY5" fmla="*/ 14613 h 105395"/>
                    <a:gd name="connsiteX6" fmla="*/ 0 w 1737794"/>
                    <a:gd name="connsiteY6" fmla="*/ 14613 h 105395"/>
                    <a:gd name="connsiteX7" fmla="*/ 0 w 1737794"/>
                    <a:gd name="connsiteY7" fmla="*/ 0 h 105395"/>
                    <a:gd name="connsiteX8" fmla="*/ 79563 w 1737794"/>
                    <a:gd name="connsiteY8" fmla="*/ 0 h 105395"/>
                    <a:gd name="connsiteX9" fmla="*/ 81624 w 1737794"/>
                    <a:gd name="connsiteY9" fmla="*/ 58011 h 105395"/>
                    <a:gd name="connsiteX10" fmla="*/ 103911 w 1737794"/>
                    <a:gd name="connsiteY10" fmla="*/ 40003 h 105395"/>
                    <a:gd name="connsiteX11" fmla="*/ 125164 w 1737794"/>
                    <a:gd name="connsiteY11" fmla="*/ 58011 h 105395"/>
                    <a:gd name="connsiteX12" fmla="*/ 81624 w 1737794"/>
                    <a:gd name="connsiteY12" fmla="*/ 58011 h 105395"/>
                    <a:gd name="connsiteX13" fmla="*/ 103911 w 1737794"/>
                    <a:gd name="connsiteY13" fmla="*/ 92250 h 105395"/>
                    <a:gd name="connsiteX14" fmla="*/ 81324 w 1737794"/>
                    <a:gd name="connsiteY14" fmla="*/ 69963 h 105395"/>
                    <a:gd name="connsiteX15" fmla="*/ 139777 w 1737794"/>
                    <a:gd name="connsiteY15" fmla="*/ 69963 h 105395"/>
                    <a:gd name="connsiteX16" fmla="*/ 139777 w 1737794"/>
                    <a:gd name="connsiteY16" fmla="*/ 64650 h 105395"/>
                    <a:gd name="connsiteX17" fmla="*/ 104353 w 1737794"/>
                    <a:gd name="connsiteY17" fmla="*/ 28050 h 105395"/>
                    <a:gd name="connsiteX18" fmla="*/ 66569 w 1737794"/>
                    <a:gd name="connsiteY18" fmla="*/ 66719 h 105395"/>
                    <a:gd name="connsiteX19" fmla="*/ 103619 w 1737794"/>
                    <a:gd name="connsiteY19" fmla="*/ 105395 h 105395"/>
                    <a:gd name="connsiteX20" fmla="*/ 136682 w 1737794"/>
                    <a:gd name="connsiteY20" fmla="*/ 87087 h 105395"/>
                    <a:gd name="connsiteX21" fmla="*/ 124729 w 1737794"/>
                    <a:gd name="connsiteY21" fmla="*/ 80740 h 105395"/>
                    <a:gd name="connsiteX22" fmla="*/ 103911 w 1737794"/>
                    <a:gd name="connsiteY22" fmla="*/ 92250 h 105395"/>
                    <a:gd name="connsiteX23" fmla="*/ 186703 w 1737794"/>
                    <a:gd name="connsiteY23" fmla="*/ 30111 h 105395"/>
                    <a:gd name="connsiteX24" fmla="*/ 172682 w 1737794"/>
                    <a:gd name="connsiteY24" fmla="*/ 52398 h 105395"/>
                    <a:gd name="connsiteX25" fmla="*/ 158661 w 1737794"/>
                    <a:gd name="connsiteY25" fmla="*/ 30111 h 105395"/>
                    <a:gd name="connsiteX26" fmla="*/ 141387 w 1737794"/>
                    <a:gd name="connsiteY26" fmla="*/ 30111 h 105395"/>
                    <a:gd name="connsiteX27" fmla="*/ 164416 w 1737794"/>
                    <a:gd name="connsiteY27" fmla="*/ 64500 h 105395"/>
                    <a:gd name="connsiteX28" fmla="*/ 137700 w 1737794"/>
                    <a:gd name="connsiteY28" fmla="*/ 103327 h 105395"/>
                    <a:gd name="connsiteX29" fmla="*/ 155416 w 1737794"/>
                    <a:gd name="connsiteY29" fmla="*/ 103327 h 105395"/>
                    <a:gd name="connsiteX30" fmla="*/ 172682 w 1737794"/>
                    <a:gd name="connsiteY30" fmla="*/ 76311 h 105395"/>
                    <a:gd name="connsiteX31" fmla="*/ 189806 w 1737794"/>
                    <a:gd name="connsiteY31" fmla="*/ 103327 h 105395"/>
                    <a:gd name="connsiteX32" fmla="*/ 207372 w 1737794"/>
                    <a:gd name="connsiteY32" fmla="*/ 103327 h 105395"/>
                    <a:gd name="connsiteX33" fmla="*/ 181690 w 1737794"/>
                    <a:gd name="connsiteY33" fmla="*/ 64066 h 105395"/>
                    <a:gd name="connsiteX34" fmla="*/ 204127 w 1737794"/>
                    <a:gd name="connsiteY34" fmla="*/ 30119 h 105395"/>
                    <a:gd name="connsiteX35" fmla="*/ 186703 w 1737794"/>
                    <a:gd name="connsiteY35" fmla="*/ 30119 h 105395"/>
                    <a:gd name="connsiteX36" fmla="*/ 261822 w 1737794"/>
                    <a:gd name="connsiteY36" fmla="*/ 30111 h 105395"/>
                    <a:gd name="connsiteX37" fmla="*/ 261822 w 1737794"/>
                    <a:gd name="connsiteY37" fmla="*/ 58603 h 105395"/>
                    <a:gd name="connsiteX38" fmla="*/ 227724 w 1737794"/>
                    <a:gd name="connsiteY38" fmla="*/ 58603 h 105395"/>
                    <a:gd name="connsiteX39" fmla="*/ 227724 w 1737794"/>
                    <a:gd name="connsiteY39" fmla="*/ 30111 h 105395"/>
                    <a:gd name="connsiteX40" fmla="*/ 212519 w 1737794"/>
                    <a:gd name="connsiteY40" fmla="*/ 30111 h 105395"/>
                    <a:gd name="connsiteX41" fmla="*/ 212519 w 1737794"/>
                    <a:gd name="connsiteY41" fmla="*/ 103319 h 105395"/>
                    <a:gd name="connsiteX42" fmla="*/ 227724 w 1737794"/>
                    <a:gd name="connsiteY42" fmla="*/ 103319 h 105395"/>
                    <a:gd name="connsiteX43" fmla="*/ 227724 w 1737794"/>
                    <a:gd name="connsiteY43" fmla="*/ 71882 h 105395"/>
                    <a:gd name="connsiteX44" fmla="*/ 261822 w 1737794"/>
                    <a:gd name="connsiteY44" fmla="*/ 71882 h 105395"/>
                    <a:gd name="connsiteX45" fmla="*/ 261822 w 1737794"/>
                    <a:gd name="connsiteY45" fmla="*/ 103319 h 105395"/>
                    <a:gd name="connsiteX46" fmla="*/ 277027 w 1737794"/>
                    <a:gd name="connsiteY46" fmla="*/ 103319 h 105395"/>
                    <a:gd name="connsiteX47" fmla="*/ 277027 w 1737794"/>
                    <a:gd name="connsiteY47" fmla="*/ 30111 h 105395"/>
                    <a:gd name="connsiteX48" fmla="*/ 261822 w 1737794"/>
                    <a:gd name="connsiteY48" fmla="*/ 30111 h 105395"/>
                    <a:gd name="connsiteX49" fmla="*/ 350077 w 1737794"/>
                    <a:gd name="connsiteY49" fmla="*/ 66719 h 105395"/>
                    <a:gd name="connsiteX50" fmla="*/ 326464 w 1737794"/>
                    <a:gd name="connsiteY50" fmla="*/ 91366 h 105395"/>
                    <a:gd name="connsiteX51" fmla="*/ 302701 w 1737794"/>
                    <a:gd name="connsiteY51" fmla="*/ 66719 h 105395"/>
                    <a:gd name="connsiteX52" fmla="*/ 326464 w 1737794"/>
                    <a:gd name="connsiteY52" fmla="*/ 42071 h 105395"/>
                    <a:gd name="connsiteX53" fmla="*/ 350077 w 1737794"/>
                    <a:gd name="connsiteY53" fmla="*/ 66719 h 105395"/>
                    <a:gd name="connsiteX54" fmla="*/ 326464 w 1737794"/>
                    <a:gd name="connsiteY54" fmla="*/ 105387 h 105395"/>
                    <a:gd name="connsiteX55" fmla="*/ 365575 w 1737794"/>
                    <a:gd name="connsiteY55" fmla="*/ 66711 h 105395"/>
                    <a:gd name="connsiteX56" fmla="*/ 326464 w 1737794"/>
                    <a:gd name="connsiteY56" fmla="*/ 28042 h 105395"/>
                    <a:gd name="connsiteX57" fmla="*/ 287203 w 1737794"/>
                    <a:gd name="connsiteY57" fmla="*/ 66711 h 105395"/>
                    <a:gd name="connsiteX58" fmla="*/ 326464 w 1737794"/>
                    <a:gd name="connsiteY58" fmla="*/ 105387 h 105395"/>
                    <a:gd name="connsiteX59" fmla="*/ 367335 w 1737794"/>
                    <a:gd name="connsiteY59" fmla="*/ 103327 h 105395"/>
                    <a:gd name="connsiteX60" fmla="*/ 373390 w 1737794"/>
                    <a:gd name="connsiteY60" fmla="*/ 104361 h 105395"/>
                    <a:gd name="connsiteX61" fmla="*/ 394351 w 1737794"/>
                    <a:gd name="connsiteY61" fmla="*/ 74250 h 105395"/>
                    <a:gd name="connsiteX62" fmla="*/ 395977 w 1737794"/>
                    <a:gd name="connsiteY62" fmla="*/ 43848 h 105395"/>
                    <a:gd name="connsiteX63" fmla="*/ 421951 w 1737794"/>
                    <a:gd name="connsiteY63" fmla="*/ 43848 h 105395"/>
                    <a:gd name="connsiteX64" fmla="*/ 421951 w 1737794"/>
                    <a:gd name="connsiteY64" fmla="*/ 103335 h 105395"/>
                    <a:gd name="connsiteX65" fmla="*/ 437156 w 1737794"/>
                    <a:gd name="connsiteY65" fmla="*/ 103335 h 105395"/>
                    <a:gd name="connsiteX66" fmla="*/ 437156 w 1737794"/>
                    <a:gd name="connsiteY66" fmla="*/ 30126 h 105395"/>
                    <a:gd name="connsiteX67" fmla="*/ 382690 w 1737794"/>
                    <a:gd name="connsiteY67" fmla="*/ 30126 h 105395"/>
                    <a:gd name="connsiteX68" fmla="*/ 380330 w 1737794"/>
                    <a:gd name="connsiteY68" fmla="*/ 73674 h 105395"/>
                    <a:gd name="connsiteX69" fmla="*/ 372506 w 1737794"/>
                    <a:gd name="connsiteY69" fmla="*/ 90790 h 105395"/>
                    <a:gd name="connsiteX70" fmla="*/ 367343 w 1737794"/>
                    <a:gd name="connsiteY70" fmla="*/ 89906 h 105395"/>
                    <a:gd name="connsiteX71" fmla="*/ 367343 w 1737794"/>
                    <a:gd name="connsiteY71" fmla="*/ 103327 h 105395"/>
                    <a:gd name="connsiteX72" fmla="*/ 510207 w 1737794"/>
                    <a:gd name="connsiteY72" fmla="*/ 66719 h 105395"/>
                    <a:gd name="connsiteX73" fmla="*/ 486593 w 1737794"/>
                    <a:gd name="connsiteY73" fmla="*/ 91366 h 105395"/>
                    <a:gd name="connsiteX74" fmla="*/ 462830 w 1737794"/>
                    <a:gd name="connsiteY74" fmla="*/ 66719 h 105395"/>
                    <a:gd name="connsiteX75" fmla="*/ 486593 w 1737794"/>
                    <a:gd name="connsiteY75" fmla="*/ 42071 h 105395"/>
                    <a:gd name="connsiteX76" fmla="*/ 510207 w 1737794"/>
                    <a:gd name="connsiteY76" fmla="*/ 66719 h 105395"/>
                    <a:gd name="connsiteX77" fmla="*/ 486593 w 1737794"/>
                    <a:gd name="connsiteY77" fmla="*/ 105387 h 105395"/>
                    <a:gd name="connsiteX78" fmla="*/ 525704 w 1737794"/>
                    <a:gd name="connsiteY78" fmla="*/ 66711 h 105395"/>
                    <a:gd name="connsiteX79" fmla="*/ 486593 w 1737794"/>
                    <a:gd name="connsiteY79" fmla="*/ 28042 h 105395"/>
                    <a:gd name="connsiteX80" fmla="*/ 447333 w 1737794"/>
                    <a:gd name="connsiteY80" fmla="*/ 66711 h 105395"/>
                    <a:gd name="connsiteX81" fmla="*/ 486593 w 1737794"/>
                    <a:gd name="connsiteY81" fmla="*/ 105387 h 105395"/>
                    <a:gd name="connsiteX82" fmla="*/ 535880 w 1737794"/>
                    <a:gd name="connsiteY82" fmla="*/ 30111 h 105395"/>
                    <a:gd name="connsiteX83" fmla="*/ 535880 w 1737794"/>
                    <a:gd name="connsiteY83" fmla="*/ 103319 h 105395"/>
                    <a:gd name="connsiteX84" fmla="*/ 551086 w 1737794"/>
                    <a:gd name="connsiteY84" fmla="*/ 103319 h 105395"/>
                    <a:gd name="connsiteX85" fmla="*/ 551086 w 1737794"/>
                    <a:gd name="connsiteY85" fmla="*/ 43832 h 105395"/>
                    <a:gd name="connsiteX86" fmla="*/ 583557 w 1737794"/>
                    <a:gd name="connsiteY86" fmla="*/ 43832 h 105395"/>
                    <a:gd name="connsiteX87" fmla="*/ 583557 w 1737794"/>
                    <a:gd name="connsiteY87" fmla="*/ 30103 h 105395"/>
                    <a:gd name="connsiteX88" fmla="*/ 535880 w 1737794"/>
                    <a:gd name="connsiteY88" fmla="*/ 30103 h 105395"/>
                    <a:gd name="connsiteX89" fmla="*/ 643178 w 1737794"/>
                    <a:gd name="connsiteY89" fmla="*/ 30111 h 105395"/>
                    <a:gd name="connsiteX90" fmla="*/ 608196 w 1737794"/>
                    <a:gd name="connsiteY90" fmla="*/ 82950 h 105395"/>
                    <a:gd name="connsiteX91" fmla="*/ 608196 w 1737794"/>
                    <a:gd name="connsiteY91" fmla="*/ 30111 h 105395"/>
                    <a:gd name="connsiteX92" fmla="*/ 593583 w 1737794"/>
                    <a:gd name="connsiteY92" fmla="*/ 30111 h 105395"/>
                    <a:gd name="connsiteX93" fmla="*/ 593583 w 1737794"/>
                    <a:gd name="connsiteY93" fmla="*/ 103319 h 105395"/>
                    <a:gd name="connsiteX94" fmla="*/ 609673 w 1737794"/>
                    <a:gd name="connsiteY94" fmla="*/ 103319 h 105395"/>
                    <a:gd name="connsiteX95" fmla="*/ 644646 w 1737794"/>
                    <a:gd name="connsiteY95" fmla="*/ 50479 h 105395"/>
                    <a:gd name="connsiteX96" fmla="*/ 644646 w 1737794"/>
                    <a:gd name="connsiteY96" fmla="*/ 103319 h 105395"/>
                    <a:gd name="connsiteX97" fmla="*/ 659260 w 1737794"/>
                    <a:gd name="connsiteY97" fmla="*/ 103319 h 105395"/>
                    <a:gd name="connsiteX98" fmla="*/ 659260 w 1737794"/>
                    <a:gd name="connsiteY98" fmla="*/ 30111 h 105395"/>
                    <a:gd name="connsiteX99" fmla="*/ 643178 w 1737794"/>
                    <a:gd name="connsiteY99" fmla="*/ 30111 h 105395"/>
                    <a:gd name="connsiteX100" fmla="*/ 722576 w 1737794"/>
                    <a:gd name="connsiteY100" fmla="*/ 30111 h 105395"/>
                    <a:gd name="connsiteX101" fmla="*/ 687594 w 1737794"/>
                    <a:gd name="connsiteY101" fmla="*/ 82950 h 105395"/>
                    <a:gd name="connsiteX102" fmla="*/ 687594 w 1737794"/>
                    <a:gd name="connsiteY102" fmla="*/ 30111 h 105395"/>
                    <a:gd name="connsiteX103" fmla="*/ 672981 w 1737794"/>
                    <a:gd name="connsiteY103" fmla="*/ 30111 h 105395"/>
                    <a:gd name="connsiteX104" fmla="*/ 672981 w 1737794"/>
                    <a:gd name="connsiteY104" fmla="*/ 103319 h 105395"/>
                    <a:gd name="connsiteX105" fmla="*/ 689070 w 1737794"/>
                    <a:gd name="connsiteY105" fmla="*/ 103319 h 105395"/>
                    <a:gd name="connsiteX106" fmla="*/ 724044 w 1737794"/>
                    <a:gd name="connsiteY106" fmla="*/ 50479 h 105395"/>
                    <a:gd name="connsiteX107" fmla="*/ 724044 w 1737794"/>
                    <a:gd name="connsiteY107" fmla="*/ 103319 h 105395"/>
                    <a:gd name="connsiteX108" fmla="*/ 738657 w 1737794"/>
                    <a:gd name="connsiteY108" fmla="*/ 103319 h 105395"/>
                    <a:gd name="connsiteX109" fmla="*/ 738657 w 1737794"/>
                    <a:gd name="connsiteY109" fmla="*/ 30111 h 105395"/>
                    <a:gd name="connsiteX110" fmla="*/ 722576 w 1737794"/>
                    <a:gd name="connsiteY110" fmla="*/ 30111 h 105395"/>
                    <a:gd name="connsiteX111" fmla="*/ 804476 w 1737794"/>
                    <a:gd name="connsiteY111" fmla="*/ 91366 h 105395"/>
                    <a:gd name="connsiteX112" fmla="*/ 804476 w 1737794"/>
                    <a:gd name="connsiteY112" fmla="*/ 71148 h 105395"/>
                    <a:gd name="connsiteX113" fmla="*/ 822626 w 1737794"/>
                    <a:gd name="connsiteY113" fmla="*/ 71148 h 105395"/>
                    <a:gd name="connsiteX114" fmla="*/ 834437 w 1737794"/>
                    <a:gd name="connsiteY114" fmla="*/ 81182 h 105395"/>
                    <a:gd name="connsiteX115" fmla="*/ 822626 w 1737794"/>
                    <a:gd name="connsiteY115" fmla="*/ 91366 h 105395"/>
                    <a:gd name="connsiteX116" fmla="*/ 804476 w 1737794"/>
                    <a:gd name="connsiteY116" fmla="*/ 91366 h 105395"/>
                    <a:gd name="connsiteX117" fmla="*/ 804476 w 1737794"/>
                    <a:gd name="connsiteY117" fmla="*/ 59337 h 105395"/>
                    <a:gd name="connsiteX118" fmla="*/ 804476 w 1737794"/>
                    <a:gd name="connsiteY118" fmla="*/ 42071 h 105395"/>
                    <a:gd name="connsiteX119" fmla="*/ 821742 w 1737794"/>
                    <a:gd name="connsiteY119" fmla="*/ 42071 h 105395"/>
                    <a:gd name="connsiteX120" fmla="*/ 832518 w 1737794"/>
                    <a:gd name="connsiteY120" fmla="*/ 50637 h 105395"/>
                    <a:gd name="connsiteX121" fmla="*/ 821592 w 1737794"/>
                    <a:gd name="connsiteY121" fmla="*/ 59345 h 105395"/>
                    <a:gd name="connsiteX122" fmla="*/ 804476 w 1737794"/>
                    <a:gd name="connsiteY122" fmla="*/ 59345 h 105395"/>
                    <a:gd name="connsiteX123" fmla="*/ 789420 w 1737794"/>
                    <a:gd name="connsiteY123" fmla="*/ 103327 h 105395"/>
                    <a:gd name="connsiteX124" fmla="*/ 823518 w 1737794"/>
                    <a:gd name="connsiteY124" fmla="*/ 103327 h 105395"/>
                    <a:gd name="connsiteX125" fmla="*/ 849642 w 1737794"/>
                    <a:gd name="connsiteY125" fmla="*/ 82216 h 105395"/>
                    <a:gd name="connsiteX126" fmla="*/ 835913 w 1737794"/>
                    <a:gd name="connsiteY126" fmla="*/ 64650 h 105395"/>
                    <a:gd name="connsiteX127" fmla="*/ 846981 w 1737794"/>
                    <a:gd name="connsiteY127" fmla="*/ 48269 h 105395"/>
                    <a:gd name="connsiteX128" fmla="*/ 822618 w 1737794"/>
                    <a:gd name="connsiteY128" fmla="*/ 30111 h 105395"/>
                    <a:gd name="connsiteX129" fmla="*/ 789413 w 1737794"/>
                    <a:gd name="connsiteY129" fmla="*/ 30111 h 105395"/>
                    <a:gd name="connsiteX130" fmla="*/ 789413 w 1737794"/>
                    <a:gd name="connsiteY130" fmla="*/ 103327 h 105395"/>
                    <a:gd name="connsiteX131" fmla="*/ 917529 w 1737794"/>
                    <a:gd name="connsiteY131" fmla="*/ 66719 h 105395"/>
                    <a:gd name="connsiteX132" fmla="*/ 893908 w 1737794"/>
                    <a:gd name="connsiteY132" fmla="*/ 91366 h 105395"/>
                    <a:gd name="connsiteX133" fmla="*/ 870144 w 1737794"/>
                    <a:gd name="connsiteY133" fmla="*/ 66719 h 105395"/>
                    <a:gd name="connsiteX134" fmla="*/ 893908 w 1737794"/>
                    <a:gd name="connsiteY134" fmla="*/ 42071 h 105395"/>
                    <a:gd name="connsiteX135" fmla="*/ 917529 w 1737794"/>
                    <a:gd name="connsiteY135" fmla="*/ 66719 h 105395"/>
                    <a:gd name="connsiteX136" fmla="*/ 893916 w 1737794"/>
                    <a:gd name="connsiteY136" fmla="*/ 105387 h 105395"/>
                    <a:gd name="connsiteX137" fmla="*/ 933026 w 1737794"/>
                    <a:gd name="connsiteY137" fmla="*/ 66711 h 105395"/>
                    <a:gd name="connsiteX138" fmla="*/ 893916 w 1737794"/>
                    <a:gd name="connsiteY138" fmla="*/ 28042 h 105395"/>
                    <a:gd name="connsiteX139" fmla="*/ 854655 w 1737794"/>
                    <a:gd name="connsiteY139" fmla="*/ 66711 h 105395"/>
                    <a:gd name="connsiteX140" fmla="*/ 893916 w 1737794"/>
                    <a:gd name="connsiteY140" fmla="*/ 105387 h 105395"/>
                    <a:gd name="connsiteX141" fmla="*/ 999587 w 1737794"/>
                    <a:gd name="connsiteY141" fmla="*/ 82066 h 105395"/>
                    <a:gd name="connsiteX142" fmla="*/ 984239 w 1737794"/>
                    <a:gd name="connsiteY142" fmla="*/ 64650 h 105395"/>
                    <a:gd name="connsiteX143" fmla="*/ 996642 w 1737794"/>
                    <a:gd name="connsiteY143" fmla="*/ 47676 h 105395"/>
                    <a:gd name="connsiteX144" fmla="*/ 969926 w 1737794"/>
                    <a:gd name="connsiteY144" fmla="*/ 28050 h 105395"/>
                    <a:gd name="connsiteX145" fmla="*/ 942026 w 1737794"/>
                    <a:gd name="connsiteY145" fmla="*/ 48561 h 105395"/>
                    <a:gd name="connsiteX146" fmla="*/ 943353 w 1737794"/>
                    <a:gd name="connsiteY146" fmla="*/ 55650 h 105395"/>
                    <a:gd name="connsiteX147" fmla="*/ 956339 w 1737794"/>
                    <a:gd name="connsiteY147" fmla="*/ 51371 h 105395"/>
                    <a:gd name="connsiteX148" fmla="*/ 955897 w 1737794"/>
                    <a:gd name="connsiteY148" fmla="*/ 48269 h 105395"/>
                    <a:gd name="connsiteX149" fmla="*/ 969768 w 1737794"/>
                    <a:gd name="connsiteY149" fmla="*/ 40153 h 105395"/>
                    <a:gd name="connsiteX150" fmla="*/ 982321 w 1737794"/>
                    <a:gd name="connsiteY150" fmla="*/ 49161 h 105395"/>
                    <a:gd name="connsiteX151" fmla="*/ 969334 w 1737794"/>
                    <a:gd name="connsiteY151" fmla="*/ 59045 h 105395"/>
                    <a:gd name="connsiteX152" fmla="*/ 963429 w 1737794"/>
                    <a:gd name="connsiteY152" fmla="*/ 59045 h 105395"/>
                    <a:gd name="connsiteX153" fmla="*/ 963429 w 1737794"/>
                    <a:gd name="connsiteY153" fmla="*/ 71298 h 105395"/>
                    <a:gd name="connsiteX154" fmla="*/ 969626 w 1737794"/>
                    <a:gd name="connsiteY154" fmla="*/ 71298 h 105395"/>
                    <a:gd name="connsiteX155" fmla="*/ 984681 w 1737794"/>
                    <a:gd name="connsiteY155" fmla="*/ 81632 h 105395"/>
                    <a:gd name="connsiteX156" fmla="*/ 968742 w 1737794"/>
                    <a:gd name="connsiteY156" fmla="*/ 93292 h 105395"/>
                    <a:gd name="connsiteX157" fmla="*/ 953837 w 1737794"/>
                    <a:gd name="connsiteY157" fmla="*/ 82366 h 105395"/>
                    <a:gd name="connsiteX158" fmla="*/ 954579 w 1737794"/>
                    <a:gd name="connsiteY158" fmla="*/ 78529 h 105395"/>
                    <a:gd name="connsiteX159" fmla="*/ 941734 w 1737794"/>
                    <a:gd name="connsiteY159" fmla="*/ 74250 h 105395"/>
                    <a:gd name="connsiteX160" fmla="*/ 939966 w 1737794"/>
                    <a:gd name="connsiteY160" fmla="*/ 82516 h 105395"/>
                    <a:gd name="connsiteX161" fmla="*/ 968742 w 1737794"/>
                    <a:gd name="connsiteY161" fmla="*/ 105395 h 105395"/>
                    <a:gd name="connsiteX162" fmla="*/ 999587 w 1737794"/>
                    <a:gd name="connsiteY162" fmla="*/ 82066 h 105395"/>
                    <a:gd name="connsiteX163" fmla="*/ 1073087 w 1737794"/>
                    <a:gd name="connsiteY163" fmla="*/ 30111 h 105395"/>
                    <a:gd name="connsiteX164" fmla="*/ 1051542 w 1737794"/>
                    <a:gd name="connsiteY164" fmla="*/ 85753 h 105395"/>
                    <a:gd name="connsiteX165" fmla="*/ 1029990 w 1737794"/>
                    <a:gd name="connsiteY165" fmla="*/ 30111 h 105395"/>
                    <a:gd name="connsiteX166" fmla="*/ 1009321 w 1737794"/>
                    <a:gd name="connsiteY166" fmla="*/ 30111 h 105395"/>
                    <a:gd name="connsiteX167" fmla="*/ 1009321 w 1737794"/>
                    <a:gd name="connsiteY167" fmla="*/ 103319 h 105395"/>
                    <a:gd name="connsiteX168" fmla="*/ 1023934 w 1737794"/>
                    <a:gd name="connsiteY168" fmla="*/ 103319 h 105395"/>
                    <a:gd name="connsiteX169" fmla="*/ 1023934 w 1737794"/>
                    <a:gd name="connsiteY169" fmla="*/ 51363 h 105395"/>
                    <a:gd name="connsiteX170" fmla="*/ 1045195 w 1737794"/>
                    <a:gd name="connsiteY170" fmla="*/ 103319 h 105395"/>
                    <a:gd name="connsiteX171" fmla="*/ 1058032 w 1737794"/>
                    <a:gd name="connsiteY171" fmla="*/ 103319 h 105395"/>
                    <a:gd name="connsiteX172" fmla="*/ 1079135 w 1737794"/>
                    <a:gd name="connsiteY172" fmla="*/ 51513 h 105395"/>
                    <a:gd name="connsiteX173" fmla="*/ 1079135 w 1737794"/>
                    <a:gd name="connsiteY173" fmla="*/ 103319 h 105395"/>
                    <a:gd name="connsiteX174" fmla="*/ 1093898 w 1737794"/>
                    <a:gd name="connsiteY174" fmla="*/ 103319 h 105395"/>
                    <a:gd name="connsiteX175" fmla="*/ 1093898 w 1737794"/>
                    <a:gd name="connsiteY175" fmla="*/ 30111 h 105395"/>
                    <a:gd name="connsiteX176" fmla="*/ 1073087 w 1737794"/>
                    <a:gd name="connsiteY176" fmla="*/ 30111 h 105395"/>
                    <a:gd name="connsiteX177" fmla="*/ 1166940 w 1737794"/>
                    <a:gd name="connsiteY177" fmla="*/ 66719 h 105395"/>
                    <a:gd name="connsiteX178" fmla="*/ 1143327 w 1737794"/>
                    <a:gd name="connsiteY178" fmla="*/ 91366 h 105395"/>
                    <a:gd name="connsiteX179" fmla="*/ 1119564 w 1737794"/>
                    <a:gd name="connsiteY179" fmla="*/ 66719 h 105395"/>
                    <a:gd name="connsiteX180" fmla="*/ 1143327 w 1737794"/>
                    <a:gd name="connsiteY180" fmla="*/ 42071 h 105395"/>
                    <a:gd name="connsiteX181" fmla="*/ 1166940 w 1737794"/>
                    <a:gd name="connsiteY181" fmla="*/ 66719 h 105395"/>
                    <a:gd name="connsiteX182" fmla="*/ 1143327 w 1737794"/>
                    <a:gd name="connsiteY182" fmla="*/ 105387 h 105395"/>
                    <a:gd name="connsiteX183" fmla="*/ 1182437 w 1737794"/>
                    <a:gd name="connsiteY183" fmla="*/ 66711 h 105395"/>
                    <a:gd name="connsiteX184" fmla="*/ 1143327 w 1737794"/>
                    <a:gd name="connsiteY184" fmla="*/ 28042 h 105395"/>
                    <a:gd name="connsiteX185" fmla="*/ 1104066 w 1737794"/>
                    <a:gd name="connsiteY185" fmla="*/ 66711 h 105395"/>
                    <a:gd name="connsiteX186" fmla="*/ 1143327 w 1737794"/>
                    <a:gd name="connsiteY186" fmla="*/ 105387 h 105395"/>
                    <a:gd name="connsiteX187" fmla="*/ 1268190 w 1737794"/>
                    <a:gd name="connsiteY187" fmla="*/ 30111 h 105395"/>
                    <a:gd name="connsiteX188" fmla="*/ 1244869 w 1737794"/>
                    <a:gd name="connsiteY188" fmla="*/ 58453 h 105395"/>
                    <a:gd name="connsiteX189" fmla="*/ 1244869 w 1737794"/>
                    <a:gd name="connsiteY189" fmla="*/ 30111 h 105395"/>
                    <a:gd name="connsiteX190" fmla="*/ 1229664 w 1737794"/>
                    <a:gd name="connsiteY190" fmla="*/ 30111 h 105395"/>
                    <a:gd name="connsiteX191" fmla="*/ 1229664 w 1737794"/>
                    <a:gd name="connsiteY191" fmla="*/ 58603 h 105395"/>
                    <a:gd name="connsiteX192" fmla="*/ 1206343 w 1737794"/>
                    <a:gd name="connsiteY192" fmla="*/ 30111 h 105395"/>
                    <a:gd name="connsiteX193" fmla="*/ 1186716 w 1737794"/>
                    <a:gd name="connsiteY193" fmla="*/ 30111 h 105395"/>
                    <a:gd name="connsiteX194" fmla="*/ 1216827 w 1737794"/>
                    <a:gd name="connsiteY194" fmla="*/ 64500 h 105395"/>
                    <a:gd name="connsiteX195" fmla="*/ 1186274 w 1737794"/>
                    <a:gd name="connsiteY195" fmla="*/ 103327 h 105395"/>
                    <a:gd name="connsiteX196" fmla="*/ 1204724 w 1737794"/>
                    <a:gd name="connsiteY196" fmla="*/ 103327 h 105395"/>
                    <a:gd name="connsiteX197" fmla="*/ 1229672 w 1737794"/>
                    <a:gd name="connsiteY197" fmla="*/ 70998 h 105395"/>
                    <a:gd name="connsiteX198" fmla="*/ 1229672 w 1737794"/>
                    <a:gd name="connsiteY198" fmla="*/ 103327 h 105395"/>
                    <a:gd name="connsiteX199" fmla="*/ 1244877 w 1737794"/>
                    <a:gd name="connsiteY199" fmla="*/ 103327 h 105395"/>
                    <a:gd name="connsiteX200" fmla="*/ 1244877 w 1737794"/>
                    <a:gd name="connsiteY200" fmla="*/ 71298 h 105395"/>
                    <a:gd name="connsiteX201" fmla="*/ 1269824 w 1737794"/>
                    <a:gd name="connsiteY201" fmla="*/ 103327 h 105395"/>
                    <a:gd name="connsiteX202" fmla="*/ 1288267 w 1737794"/>
                    <a:gd name="connsiteY202" fmla="*/ 103327 h 105395"/>
                    <a:gd name="connsiteX203" fmla="*/ 1257714 w 1737794"/>
                    <a:gd name="connsiteY203" fmla="*/ 64500 h 105395"/>
                    <a:gd name="connsiteX204" fmla="*/ 1287824 w 1737794"/>
                    <a:gd name="connsiteY204" fmla="*/ 30111 h 105395"/>
                    <a:gd name="connsiteX205" fmla="*/ 1268190 w 1737794"/>
                    <a:gd name="connsiteY205" fmla="*/ 30111 h 105395"/>
                    <a:gd name="connsiteX206" fmla="*/ 1345369 w 1737794"/>
                    <a:gd name="connsiteY206" fmla="*/ 30111 h 105395"/>
                    <a:gd name="connsiteX207" fmla="*/ 1345369 w 1737794"/>
                    <a:gd name="connsiteY207" fmla="*/ 58603 h 105395"/>
                    <a:gd name="connsiteX208" fmla="*/ 1311272 w 1737794"/>
                    <a:gd name="connsiteY208" fmla="*/ 58603 h 105395"/>
                    <a:gd name="connsiteX209" fmla="*/ 1311272 w 1737794"/>
                    <a:gd name="connsiteY209" fmla="*/ 30111 h 105395"/>
                    <a:gd name="connsiteX210" fmla="*/ 1296067 w 1737794"/>
                    <a:gd name="connsiteY210" fmla="*/ 30111 h 105395"/>
                    <a:gd name="connsiteX211" fmla="*/ 1296067 w 1737794"/>
                    <a:gd name="connsiteY211" fmla="*/ 103319 h 105395"/>
                    <a:gd name="connsiteX212" fmla="*/ 1311272 w 1737794"/>
                    <a:gd name="connsiteY212" fmla="*/ 103319 h 105395"/>
                    <a:gd name="connsiteX213" fmla="*/ 1311272 w 1737794"/>
                    <a:gd name="connsiteY213" fmla="*/ 71882 h 105395"/>
                    <a:gd name="connsiteX214" fmla="*/ 1345369 w 1737794"/>
                    <a:gd name="connsiteY214" fmla="*/ 71882 h 105395"/>
                    <a:gd name="connsiteX215" fmla="*/ 1345369 w 1737794"/>
                    <a:gd name="connsiteY215" fmla="*/ 103319 h 105395"/>
                    <a:gd name="connsiteX216" fmla="*/ 1360575 w 1737794"/>
                    <a:gd name="connsiteY216" fmla="*/ 103319 h 105395"/>
                    <a:gd name="connsiteX217" fmla="*/ 1360575 w 1737794"/>
                    <a:gd name="connsiteY217" fmla="*/ 30111 h 105395"/>
                    <a:gd name="connsiteX218" fmla="*/ 1345369 w 1737794"/>
                    <a:gd name="connsiteY218" fmla="*/ 30111 h 105395"/>
                    <a:gd name="connsiteX219" fmla="*/ 1433617 w 1737794"/>
                    <a:gd name="connsiteY219" fmla="*/ 66719 h 105395"/>
                    <a:gd name="connsiteX220" fmla="*/ 1410004 w 1737794"/>
                    <a:gd name="connsiteY220" fmla="*/ 91366 h 105395"/>
                    <a:gd name="connsiteX221" fmla="*/ 1386241 w 1737794"/>
                    <a:gd name="connsiteY221" fmla="*/ 66719 h 105395"/>
                    <a:gd name="connsiteX222" fmla="*/ 1410004 w 1737794"/>
                    <a:gd name="connsiteY222" fmla="*/ 42071 h 105395"/>
                    <a:gd name="connsiteX223" fmla="*/ 1433617 w 1737794"/>
                    <a:gd name="connsiteY223" fmla="*/ 66719 h 105395"/>
                    <a:gd name="connsiteX224" fmla="*/ 1410012 w 1737794"/>
                    <a:gd name="connsiteY224" fmla="*/ 105387 h 105395"/>
                    <a:gd name="connsiteX225" fmla="*/ 1449122 w 1737794"/>
                    <a:gd name="connsiteY225" fmla="*/ 66711 h 105395"/>
                    <a:gd name="connsiteX226" fmla="*/ 1410012 w 1737794"/>
                    <a:gd name="connsiteY226" fmla="*/ 28042 h 105395"/>
                    <a:gd name="connsiteX227" fmla="*/ 1370751 w 1737794"/>
                    <a:gd name="connsiteY227" fmla="*/ 66711 h 105395"/>
                    <a:gd name="connsiteX228" fmla="*/ 1410012 w 1737794"/>
                    <a:gd name="connsiteY228" fmla="*/ 105387 h 105395"/>
                    <a:gd name="connsiteX229" fmla="*/ 1493096 w 1737794"/>
                    <a:gd name="connsiteY229" fmla="*/ 105387 h 105395"/>
                    <a:gd name="connsiteX230" fmla="*/ 1525717 w 1737794"/>
                    <a:gd name="connsiteY230" fmla="*/ 86345 h 105395"/>
                    <a:gd name="connsiteX231" fmla="*/ 1513464 w 1737794"/>
                    <a:gd name="connsiteY231" fmla="*/ 79405 h 105395"/>
                    <a:gd name="connsiteX232" fmla="*/ 1493096 w 1737794"/>
                    <a:gd name="connsiteY232" fmla="*/ 91216 h 105395"/>
                    <a:gd name="connsiteX233" fmla="*/ 1470659 w 1737794"/>
                    <a:gd name="connsiteY233" fmla="*/ 66711 h 105395"/>
                    <a:gd name="connsiteX234" fmla="*/ 1493096 w 1737794"/>
                    <a:gd name="connsiteY234" fmla="*/ 42213 h 105395"/>
                    <a:gd name="connsiteX235" fmla="*/ 1512588 w 1737794"/>
                    <a:gd name="connsiteY235" fmla="*/ 53874 h 105395"/>
                    <a:gd name="connsiteX236" fmla="*/ 1525275 w 1737794"/>
                    <a:gd name="connsiteY236" fmla="*/ 46492 h 105395"/>
                    <a:gd name="connsiteX237" fmla="*/ 1493096 w 1737794"/>
                    <a:gd name="connsiteY237" fmla="*/ 28050 h 105395"/>
                    <a:gd name="connsiteX238" fmla="*/ 1455020 w 1737794"/>
                    <a:gd name="connsiteY238" fmla="*/ 66719 h 105395"/>
                    <a:gd name="connsiteX239" fmla="*/ 1493096 w 1737794"/>
                    <a:gd name="connsiteY239" fmla="*/ 105387 h 105395"/>
                    <a:gd name="connsiteX240" fmla="*/ 1527036 w 1737794"/>
                    <a:gd name="connsiteY240" fmla="*/ 30111 h 105395"/>
                    <a:gd name="connsiteX241" fmla="*/ 1527036 w 1737794"/>
                    <a:gd name="connsiteY241" fmla="*/ 43840 h 105395"/>
                    <a:gd name="connsiteX242" fmla="*/ 1550057 w 1737794"/>
                    <a:gd name="connsiteY242" fmla="*/ 43840 h 105395"/>
                    <a:gd name="connsiteX243" fmla="*/ 1550057 w 1737794"/>
                    <a:gd name="connsiteY243" fmla="*/ 103327 h 105395"/>
                    <a:gd name="connsiteX244" fmla="*/ 1565262 w 1737794"/>
                    <a:gd name="connsiteY244" fmla="*/ 103327 h 105395"/>
                    <a:gd name="connsiteX245" fmla="*/ 1565262 w 1737794"/>
                    <a:gd name="connsiteY245" fmla="*/ 43840 h 105395"/>
                    <a:gd name="connsiteX246" fmla="*/ 1588141 w 1737794"/>
                    <a:gd name="connsiteY246" fmla="*/ 43840 h 105395"/>
                    <a:gd name="connsiteX247" fmla="*/ 1588141 w 1737794"/>
                    <a:gd name="connsiteY247" fmla="*/ 30111 h 105395"/>
                    <a:gd name="connsiteX248" fmla="*/ 1527036 w 1737794"/>
                    <a:gd name="connsiteY248" fmla="*/ 30111 h 105395"/>
                    <a:gd name="connsiteX249" fmla="*/ 1603781 w 1737794"/>
                    <a:gd name="connsiteY249" fmla="*/ 58011 h 105395"/>
                    <a:gd name="connsiteX250" fmla="*/ 1626067 w 1737794"/>
                    <a:gd name="connsiteY250" fmla="*/ 40003 h 105395"/>
                    <a:gd name="connsiteX251" fmla="*/ 1647320 w 1737794"/>
                    <a:gd name="connsiteY251" fmla="*/ 58011 h 105395"/>
                    <a:gd name="connsiteX252" fmla="*/ 1603781 w 1737794"/>
                    <a:gd name="connsiteY252" fmla="*/ 58011 h 105395"/>
                    <a:gd name="connsiteX253" fmla="*/ 1626067 w 1737794"/>
                    <a:gd name="connsiteY253" fmla="*/ 92250 h 105395"/>
                    <a:gd name="connsiteX254" fmla="*/ 1603489 w 1737794"/>
                    <a:gd name="connsiteY254" fmla="*/ 69963 h 105395"/>
                    <a:gd name="connsiteX255" fmla="*/ 1661933 w 1737794"/>
                    <a:gd name="connsiteY255" fmla="*/ 69963 h 105395"/>
                    <a:gd name="connsiteX256" fmla="*/ 1661933 w 1737794"/>
                    <a:gd name="connsiteY256" fmla="*/ 64650 h 105395"/>
                    <a:gd name="connsiteX257" fmla="*/ 1626510 w 1737794"/>
                    <a:gd name="connsiteY257" fmla="*/ 28050 h 105395"/>
                    <a:gd name="connsiteX258" fmla="*/ 1588725 w 1737794"/>
                    <a:gd name="connsiteY258" fmla="*/ 66719 h 105395"/>
                    <a:gd name="connsiteX259" fmla="*/ 1625775 w 1737794"/>
                    <a:gd name="connsiteY259" fmla="*/ 105395 h 105395"/>
                    <a:gd name="connsiteX260" fmla="*/ 1658839 w 1737794"/>
                    <a:gd name="connsiteY260" fmla="*/ 87087 h 105395"/>
                    <a:gd name="connsiteX261" fmla="*/ 1646886 w 1737794"/>
                    <a:gd name="connsiteY261" fmla="*/ 80740 h 105395"/>
                    <a:gd name="connsiteX262" fmla="*/ 1626067 w 1737794"/>
                    <a:gd name="connsiteY262" fmla="*/ 92250 h 105395"/>
                    <a:gd name="connsiteX263" fmla="*/ 1688941 w 1737794"/>
                    <a:gd name="connsiteY263" fmla="*/ 3845 h 105395"/>
                    <a:gd name="connsiteX264" fmla="*/ 1704881 w 1737794"/>
                    <a:gd name="connsiteY264" fmla="*/ 19784 h 105395"/>
                    <a:gd name="connsiteX265" fmla="*/ 1720971 w 1737794"/>
                    <a:gd name="connsiteY265" fmla="*/ 3845 h 105395"/>
                    <a:gd name="connsiteX266" fmla="*/ 1710636 w 1737794"/>
                    <a:gd name="connsiteY266" fmla="*/ 3845 h 105395"/>
                    <a:gd name="connsiteX267" fmla="*/ 1704881 w 1737794"/>
                    <a:gd name="connsiteY267" fmla="*/ 10192 h 105395"/>
                    <a:gd name="connsiteX268" fmla="*/ 1699275 w 1737794"/>
                    <a:gd name="connsiteY268" fmla="*/ 3845 h 105395"/>
                    <a:gd name="connsiteX269" fmla="*/ 1688941 w 1737794"/>
                    <a:gd name="connsiteY269" fmla="*/ 3845 h 105395"/>
                    <a:gd name="connsiteX270" fmla="*/ 1672110 w 1737794"/>
                    <a:gd name="connsiteY270" fmla="*/ 103327 h 105395"/>
                    <a:gd name="connsiteX271" fmla="*/ 1688199 w 1737794"/>
                    <a:gd name="connsiteY271" fmla="*/ 103327 h 105395"/>
                    <a:gd name="connsiteX272" fmla="*/ 1723181 w 1737794"/>
                    <a:gd name="connsiteY272" fmla="*/ 50487 h 105395"/>
                    <a:gd name="connsiteX273" fmla="*/ 1723181 w 1737794"/>
                    <a:gd name="connsiteY273" fmla="*/ 103327 h 105395"/>
                    <a:gd name="connsiteX274" fmla="*/ 1737794 w 1737794"/>
                    <a:gd name="connsiteY274" fmla="*/ 103327 h 105395"/>
                    <a:gd name="connsiteX275" fmla="*/ 1737794 w 1737794"/>
                    <a:gd name="connsiteY275" fmla="*/ 30119 h 105395"/>
                    <a:gd name="connsiteX276" fmla="*/ 1721704 w 1737794"/>
                    <a:gd name="connsiteY276" fmla="*/ 30119 h 105395"/>
                    <a:gd name="connsiteX277" fmla="*/ 1686723 w 1737794"/>
                    <a:gd name="connsiteY277" fmla="*/ 82958 h 105395"/>
                    <a:gd name="connsiteX278" fmla="*/ 1686723 w 1737794"/>
                    <a:gd name="connsiteY278" fmla="*/ 30119 h 105395"/>
                    <a:gd name="connsiteX279" fmla="*/ 1672110 w 1737794"/>
                    <a:gd name="connsiteY279" fmla="*/ 30119 h 105395"/>
                    <a:gd name="connsiteX280" fmla="*/ 1672110 w 1737794"/>
                    <a:gd name="connsiteY280" fmla="*/ 103327 h 10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</a:cxnLst>
                  <a:rect l="l" t="t" r="r" b="b"/>
                  <a:pathLst>
                    <a:path w="1737794" h="105395">
                      <a:moveTo>
                        <a:pt x="79563" y="0"/>
                      </a:moveTo>
                      <a:lnTo>
                        <a:pt x="79563" y="14613"/>
                      </a:lnTo>
                      <a:lnTo>
                        <a:pt x="47676" y="14613"/>
                      </a:lnTo>
                      <a:lnTo>
                        <a:pt x="47676" y="103327"/>
                      </a:lnTo>
                      <a:lnTo>
                        <a:pt x="31737" y="103327"/>
                      </a:lnTo>
                      <a:lnTo>
                        <a:pt x="31737" y="14613"/>
                      </a:lnTo>
                      <a:lnTo>
                        <a:pt x="0" y="14613"/>
                      </a:lnTo>
                      <a:lnTo>
                        <a:pt x="0" y="0"/>
                      </a:lnTo>
                      <a:lnTo>
                        <a:pt x="79563" y="0"/>
                      </a:lnTo>
                      <a:close/>
                      <a:moveTo>
                        <a:pt x="81624" y="58011"/>
                      </a:moveTo>
                      <a:cubicBezTo>
                        <a:pt x="84134" y="47826"/>
                        <a:pt x="92692" y="40003"/>
                        <a:pt x="103911" y="40003"/>
                      </a:cubicBezTo>
                      <a:cubicBezTo>
                        <a:pt x="115129" y="40003"/>
                        <a:pt x="123987" y="46500"/>
                        <a:pt x="125164" y="58011"/>
                      </a:cubicBezTo>
                      <a:lnTo>
                        <a:pt x="81624" y="58011"/>
                      </a:lnTo>
                      <a:moveTo>
                        <a:pt x="103911" y="92250"/>
                      </a:moveTo>
                      <a:cubicBezTo>
                        <a:pt x="91066" y="92250"/>
                        <a:pt x="82358" y="82950"/>
                        <a:pt x="81324" y="69963"/>
                      </a:cubicBezTo>
                      <a:lnTo>
                        <a:pt x="139777" y="69963"/>
                      </a:lnTo>
                      <a:lnTo>
                        <a:pt x="139777" y="64650"/>
                      </a:lnTo>
                      <a:cubicBezTo>
                        <a:pt x="139777" y="43248"/>
                        <a:pt x="125606" y="28050"/>
                        <a:pt x="104353" y="28050"/>
                      </a:cubicBezTo>
                      <a:cubicBezTo>
                        <a:pt x="83392" y="28050"/>
                        <a:pt x="66569" y="43840"/>
                        <a:pt x="66569" y="66719"/>
                      </a:cubicBezTo>
                      <a:cubicBezTo>
                        <a:pt x="66569" y="89748"/>
                        <a:pt x="83392" y="105395"/>
                        <a:pt x="103619" y="105395"/>
                      </a:cubicBezTo>
                      <a:cubicBezTo>
                        <a:pt x="119850" y="105395"/>
                        <a:pt x="129892" y="98606"/>
                        <a:pt x="136682" y="87087"/>
                      </a:cubicBezTo>
                      <a:lnTo>
                        <a:pt x="124729" y="80740"/>
                      </a:lnTo>
                      <a:cubicBezTo>
                        <a:pt x="120000" y="87237"/>
                        <a:pt x="115271" y="92250"/>
                        <a:pt x="103911" y="92250"/>
                      </a:cubicBezTo>
                      <a:moveTo>
                        <a:pt x="186703" y="30111"/>
                      </a:moveTo>
                      <a:lnTo>
                        <a:pt x="172682" y="52398"/>
                      </a:lnTo>
                      <a:lnTo>
                        <a:pt x="158661" y="30111"/>
                      </a:lnTo>
                      <a:lnTo>
                        <a:pt x="141387" y="30111"/>
                      </a:lnTo>
                      <a:lnTo>
                        <a:pt x="164416" y="64500"/>
                      </a:lnTo>
                      <a:lnTo>
                        <a:pt x="137700" y="103327"/>
                      </a:lnTo>
                      <a:lnTo>
                        <a:pt x="155416" y="103327"/>
                      </a:lnTo>
                      <a:lnTo>
                        <a:pt x="172682" y="76311"/>
                      </a:lnTo>
                      <a:lnTo>
                        <a:pt x="189806" y="103327"/>
                      </a:lnTo>
                      <a:lnTo>
                        <a:pt x="207372" y="103327"/>
                      </a:lnTo>
                      <a:lnTo>
                        <a:pt x="181690" y="64066"/>
                      </a:lnTo>
                      <a:lnTo>
                        <a:pt x="204127" y="30119"/>
                      </a:lnTo>
                      <a:lnTo>
                        <a:pt x="186703" y="30119"/>
                      </a:lnTo>
                      <a:close/>
                      <a:moveTo>
                        <a:pt x="261822" y="30111"/>
                      </a:moveTo>
                      <a:lnTo>
                        <a:pt x="261822" y="58603"/>
                      </a:lnTo>
                      <a:lnTo>
                        <a:pt x="227724" y="58603"/>
                      </a:lnTo>
                      <a:lnTo>
                        <a:pt x="227724" y="30111"/>
                      </a:lnTo>
                      <a:lnTo>
                        <a:pt x="212519" y="30111"/>
                      </a:lnTo>
                      <a:lnTo>
                        <a:pt x="212519" y="103319"/>
                      </a:lnTo>
                      <a:lnTo>
                        <a:pt x="227724" y="103319"/>
                      </a:lnTo>
                      <a:lnTo>
                        <a:pt x="227724" y="71882"/>
                      </a:lnTo>
                      <a:lnTo>
                        <a:pt x="261822" y="71882"/>
                      </a:lnTo>
                      <a:lnTo>
                        <a:pt x="261822" y="103319"/>
                      </a:lnTo>
                      <a:lnTo>
                        <a:pt x="277027" y="103319"/>
                      </a:lnTo>
                      <a:lnTo>
                        <a:pt x="277027" y="30111"/>
                      </a:lnTo>
                      <a:lnTo>
                        <a:pt x="261822" y="30111"/>
                      </a:lnTo>
                      <a:close/>
                      <a:moveTo>
                        <a:pt x="350077" y="66719"/>
                      </a:moveTo>
                      <a:cubicBezTo>
                        <a:pt x="350077" y="81774"/>
                        <a:pt x="339151" y="91366"/>
                        <a:pt x="326464" y="91366"/>
                      </a:cubicBezTo>
                      <a:cubicBezTo>
                        <a:pt x="313619" y="91366"/>
                        <a:pt x="302701" y="81774"/>
                        <a:pt x="302701" y="66719"/>
                      </a:cubicBezTo>
                      <a:cubicBezTo>
                        <a:pt x="302701" y="51663"/>
                        <a:pt x="313627" y="42071"/>
                        <a:pt x="326464" y="42071"/>
                      </a:cubicBezTo>
                      <a:cubicBezTo>
                        <a:pt x="339151" y="42063"/>
                        <a:pt x="350077" y="51663"/>
                        <a:pt x="350077" y="66719"/>
                      </a:cubicBezTo>
                      <a:moveTo>
                        <a:pt x="326464" y="105387"/>
                      </a:moveTo>
                      <a:cubicBezTo>
                        <a:pt x="346390" y="105387"/>
                        <a:pt x="365575" y="91958"/>
                        <a:pt x="365575" y="66711"/>
                      </a:cubicBezTo>
                      <a:cubicBezTo>
                        <a:pt x="365575" y="41471"/>
                        <a:pt x="346390" y="28042"/>
                        <a:pt x="326464" y="28042"/>
                      </a:cubicBezTo>
                      <a:cubicBezTo>
                        <a:pt x="306388" y="28042"/>
                        <a:pt x="287203" y="41471"/>
                        <a:pt x="287203" y="66711"/>
                      </a:cubicBezTo>
                      <a:cubicBezTo>
                        <a:pt x="287195" y="91966"/>
                        <a:pt x="306388" y="105387"/>
                        <a:pt x="326464" y="105387"/>
                      </a:cubicBezTo>
                      <a:moveTo>
                        <a:pt x="367335" y="103327"/>
                      </a:moveTo>
                      <a:cubicBezTo>
                        <a:pt x="367335" y="103327"/>
                        <a:pt x="370288" y="104361"/>
                        <a:pt x="373390" y="104361"/>
                      </a:cubicBezTo>
                      <a:cubicBezTo>
                        <a:pt x="388004" y="104361"/>
                        <a:pt x="393317" y="95211"/>
                        <a:pt x="394351" y="74250"/>
                      </a:cubicBezTo>
                      <a:lnTo>
                        <a:pt x="395977" y="43848"/>
                      </a:lnTo>
                      <a:lnTo>
                        <a:pt x="421951" y="43848"/>
                      </a:lnTo>
                      <a:lnTo>
                        <a:pt x="421951" y="103335"/>
                      </a:lnTo>
                      <a:lnTo>
                        <a:pt x="437156" y="103335"/>
                      </a:lnTo>
                      <a:lnTo>
                        <a:pt x="437156" y="30126"/>
                      </a:lnTo>
                      <a:lnTo>
                        <a:pt x="382690" y="30126"/>
                      </a:lnTo>
                      <a:lnTo>
                        <a:pt x="380330" y="73674"/>
                      </a:lnTo>
                      <a:cubicBezTo>
                        <a:pt x="379446" y="87837"/>
                        <a:pt x="377235" y="90790"/>
                        <a:pt x="372506" y="90790"/>
                      </a:cubicBezTo>
                      <a:cubicBezTo>
                        <a:pt x="369261" y="90790"/>
                        <a:pt x="367343" y="89906"/>
                        <a:pt x="367343" y="89906"/>
                      </a:cubicBezTo>
                      <a:lnTo>
                        <a:pt x="367343" y="103327"/>
                      </a:lnTo>
                      <a:moveTo>
                        <a:pt x="510207" y="66719"/>
                      </a:moveTo>
                      <a:cubicBezTo>
                        <a:pt x="510207" y="81774"/>
                        <a:pt x="499280" y="91366"/>
                        <a:pt x="486593" y="91366"/>
                      </a:cubicBezTo>
                      <a:cubicBezTo>
                        <a:pt x="473749" y="91366"/>
                        <a:pt x="462830" y="81774"/>
                        <a:pt x="462830" y="66719"/>
                      </a:cubicBezTo>
                      <a:cubicBezTo>
                        <a:pt x="462830" y="51663"/>
                        <a:pt x="473757" y="42071"/>
                        <a:pt x="486593" y="42071"/>
                      </a:cubicBezTo>
                      <a:cubicBezTo>
                        <a:pt x="499280" y="42063"/>
                        <a:pt x="510207" y="51663"/>
                        <a:pt x="510207" y="66719"/>
                      </a:cubicBezTo>
                      <a:moveTo>
                        <a:pt x="486593" y="105387"/>
                      </a:moveTo>
                      <a:cubicBezTo>
                        <a:pt x="506520" y="105387"/>
                        <a:pt x="525704" y="91958"/>
                        <a:pt x="525704" y="66711"/>
                      </a:cubicBezTo>
                      <a:cubicBezTo>
                        <a:pt x="525704" y="41471"/>
                        <a:pt x="506520" y="28042"/>
                        <a:pt x="486593" y="28042"/>
                      </a:cubicBezTo>
                      <a:cubicBezTo>
                        <a:pt x="466517" y="28042"/>
                        <a:pt x="447333" y="41471"/>
                        <a:pt x="447333" y="66711"/>
                      </a:cubicBezTo>
                      <a:cubicBezTo>
                        <a:pt x="447325" y="91966"/>
                        <a:pt x="466517" y="105387"/>
                        <a:pt x="486593" y="105387"/>
                      </a:cubicBezTo>
                      <a:moveTo>
                        <a:pt x="535880" y="30111"/>
                      </a:moveTo>
                      <a:lnTo>
                        <a:pt x="535880" y="103319"/>
                      </a:lnTo>
                      <a:lnTo>
                        <a:pt x="551086" y="103319"/>
                      </a:lnTo>
                      <a:lnTo>
                        <a:pt x="551086" y="43832"/>
                      </a:lnTo>
                      <a:lnTo>
                        <a:pt x="583557" y="43832"/>
                      </a:lnTo>
                      <a:lnTo>
                        <a:pt x="583557" y="30103"/>
                      </a:lnTo>
                      <a:lnTo>
                        <a:pt x="535880" y="30103"/>
                      </a:lnTo>
                      <a:close/>
                      <a:moveTo>
                        <a:pt x="643178" y="30111"/>
                      </a:moveTo>
                      <a:lnTo>
                        <a:pt x="608196" y="82950"/>
                      </a:lnTo>
                      <a:lnTo>
                        <a:pt x="608196" y="30111"/>
                      </a:lnTo>
                      <a:lnTo>
                        <a:pt x="593583" y="30111"/>
                      </a:lnTo>
                      <a:lnTo>
                        <a:pt x="593583" y="103319"/>
                      </a:lnTo>
                      <a:lnTo>
                        <a:pt x="609673" y="103319"/>
                      </a:lnTo>
                      <a:lnTo>
                        <a:pt x="644646" y="50479"/>
                      </a:lnTo>
                      <a:lnTo>
                        <a:pt x="644646" y="103319"/>
                      </a:lnTo>
                      <a:lnTo>
                        <a:pt x="659260" y="103319"/>
                      </a:lnTo>
                      <a:lnTo>
                        <a:pt x="659260" y="30111"/>
                      </a:lnTo>
                      <a:lnTo>
                        <a:pt x="643178" y="30111"/>
                      </a:lnTo>
                      <a:close/>
                      <a:moveTo>
                        <a:pt x="722576" y="30111"/>
                      </a:moveTo>
                      <a:lnTo>
                        <a:pt x="687594" y="82950"/>
                      </a:lnTo>
                      <a:lnTo>
                        <a:pt x="687594" y="30111"/>
                      </a:lnTo>
                      <a:lnTo>
                        <a:pt x="672981" y="30111"/>
                      </a:lnTo>
                      <a:lnTo>
                        <a:pt x="672981" y="103319"/>
                      </a:lnTo>
                      <a:lnTo>
                        <a:pt x="689070" y="103319"/>
                      </a:lnTo>
                      <a:lnTo>
                        <a:pt x="724044" y="50479"/>
                      </a:lnTo>
                      <a:lnTo>
                        <a:pt x="724044" y="103319"/>
                      </a:lnTo>
                      <a:lnTo>
                        <a:pt x="738657" y="103319"/>
                      </a:lnTo>
                      <a:lnTo>
                        <a:pt x="738657" y="30111"/>
                      </a:lnTo>
                      <a:lnTo>
                        <a:pt x="722576" y="30111"/>
                      </a:lnTo>
                      <a:close/>
                      <a:moveTo>
                        <a:pt x="804476" y="91366"/>
                      </a:moveTo>
                      <a:lnTo>
                        <a:pt x="804476" y="71148"/>
                      </a:lnTo>
                      <a:lnTo>
                        <a:pt x="822626" y="71148"/>
                      </a:lnTo>
                      <a:cubicBezTo>
                        <a:pt x="830450" y="71148"/>
                        <a:pt x="834437" y="74984"/>
                        <a:pt x="834437" y="81182"/>
                      </a:cubicBezTo>
                      <a:cubicBezTo>
                        <a:pt x="834437" y="87387"/>
                        <a:pt x="830450" y="91366"/>
                        <a:pt x="822626" y="91366"/>
                      </a:cubicBezTo>
                      <a:lnTo>
                        <a:pt x="804476" y="91366"/>
                      </a:lnTo>
                      <a:close/>
                      <a:moveTo>
                        <a:pt x="804476" y="59337"/>
                      </a:moveTo>
                      <a:lnTo>
                        <a:pt x="804476" y="42071"/>
                      </a:lnTo>
                      <a:lnTo>
                        <a:pt x="821742" y="42071"/>
                      </a:lnTo>
                      <a:cubicBezTo>
                        <a:pt x="828381" y="42071"/>
                        <a:pt x="832518" y="44732"/>
                        <a:pt x="832518" y="50637"/>
                      </a:cubicBezTo>
                      <a:cubicBezTo>
                        <a:pt x="832518" y="56684"/>
                        <a:pt x="828389" y="59345"/>
                        <a:pt x="821592" y="59345"/>
                      </a:cubicBezTo>
                      <a:lnTo>
                        <a:pt x="804476" y="59345"/>
                      </a:lnTo>
                      <a:close/>
                      <a:moveTo>
                        <a:pt x="789420" y="103327"/>
                      </a:moveTo>
                      <a:lnTo>
                        <a:pt x="823518" y="103327"/>
                      </a:lnTo>
                      <a:cubicBezTo>
                        <a:pt x="838865" y="103327"/>
                        <a:pt x="849642" y="94619"/>
                        <a:pt x="849642" y="82216"/>
                      </a:cubicBezTo>
                      <a:cubicBezTo>
                        <a:pt x="849642" y="72774"/>
                        <a:pt x="843587" y="67011"/>
                        <a:pt x="835913" y="64650"/>
                      </a:cubicBezTo>
                      <a:cubicBezTo>
                        <a:pt x="842552" y="61698"/>
                        <a:pt x="846981" y="56676"/>
                        <a:pt x="846981" y="48269"/>
                      </a:cubicBezTo>
                      <a:cubicBezTo>
                        <a:pt x="846981" y="38234"/>
                        <a:pt x="838273" y="30111"/>
                        <a:pt x="822618" y="30111"/>
                      </a:cubicBezTo>
                      <a:lnTo>
                        <a:pt x="789413" y="30111"/>
                      </a:lnTo>
                      <a:lnTo>
                        <a:pt x="789413" y="103327"/>
                      </a:lnTo>
                      <a:close/>
                      <a:moveTo>
                        <a:pt x="917529" y="66719"/>
                      </a:moveTo>
                      <a:cubicBezTo>
                        <a:pt x="917529" y="81774"/>
                        <a:pt x="906602" y="91366"/>
                        <a:pt x="893908" y="91366"/>
                      </a:cubicBezTo>
                      <a:cubicBezTo>
                        <a:pt x="881071" y="91366"/>
                        <a:pt x="870144" y="81774"/>
                        <a:pt x="870144" y="66719"/>
                      </a:cubicBezTo>
                      <a:cubicBezTo>
                        <a:pt x="870144" y="51663"/>
                        <a:pt x="881071" y="42071"/>
                        <a:pt x="893908" y="42071"/>
                      </a:cubicBezTo>
                      <a:cubicBezTo>
                        <a:pt x="906610" y="42063"/>
                        <a:pt x="917529" y="51663"/>
                        <a:pt x="917529" y="66719"/>
                      </a:cubicBezTo>
                      <a:moveTo>
                        <a:pt x="893916" y="105387"/>
                      </a:moveTo>
                      <a:cubicBezTo>
                        <a:pt x="913842" y="105387"/>
                        <a:pt x="933026" y="91958"/>
                        <a:pt x="933026" y="66711"/>
                      </a:cubicBezTo>
                      <a:cubicBezTo>
                        <a:pt x="933026" y="41471"/>
                        <a:pt x="913842" y="28042"/>
                        <a:pt x="893916" y="28042"/>
                      </a:cubicBezTo>
                      <a:cubicBezTo>
                        <a:pt x="873847" y="28042"/>
                        <a:pt x="854655" y="41471"/>
                        <a:pt x="854655" y="66711"/>
                      </a:cubicBezTo>
                      <a:cubicBezTo>
                        <a:pt x="854647" y="91966"/>
                        <a:pt x="873839" y="105387"/>
                        <a:pt x="893916" y="105387"/>
                      </a:cubicBezTo>
                      <a:moveTo>
                        <a:pt x="999587" y="82066"/>
                      </a:moveTo>
                      <a:cubicBezTo>
                        <a:pt x="999587" y="72766"/>
                        <a:pt x="993239" y="67161"/>
                        <a:pt x="984239" y="64650"/>
                      </a:cubicBezTo>
                      <a:cubicBezTo>
                        <a:pt x="992063" y="61698"/>
                        <a:pt x="996642" y="56092"/>
                        <a:pt x="996642" y="47676"/>
                      </a:cubicBezTo>
                      <a:cubicBezTo>
                        <a:pt x="996642" y="36608"/>
                        <a:pt x="988376" y="28050"/>
                        <a:pt x="969926" y="28050"/>
                      </a:cubicBezTo>
                      <a:cubicBezTo>
                        <a:pt x="952360" y="28050"/>
                        <a:pt x="942026" y="37050"/>
                        <a:pt x="942026" y="48561"/>
                      </a:cubicBezTo>
                      <a:cubicBezTo>
                        <a:pt x="942026" y="51813"/>
                        <a:pt x="942768" y="54174"/>
                        <a:pt x="943353" y="55650"/>
                      </a:cubicBezTo>
                      <a:lnTo>
                        <a:pt x="956339" y="51371"/>
                      </a:lnTo>
                      <a:cubicBezTo>
                        <a:pt x="956197" y="50779"/>
                        <a:pt x="955897" y="49895"/>
                        <a:pt x="955897" y="48269"/>
                      </a:cubicBezTo>
                      <a:cubicBezTo>
                        <a:pt x="955897" y="43840"/>
                        <a:pt x="961060" y="40153"/>
                        <a:pt x="969768" y="40153"/>
                      </a:cubicBezTo>
                      <a:cubicBezTo>
                        <a:pt x="978034" y="40153"/>
                        <a:pt x="982321" y="43690"/>
                        <a:pt x="982321" y="49161"/>
                      </a:cubicBezTo>
                      <a:cubicBezTo>
                        <a:pt x="982321" y="54766"/>
                        <a:pt x="978334" y="59045"/>
                        <a:pt x="969334" y="59045"/>
                      </a:cubicBezTo>
                      <a:lnTo>
                        <a:pt x="963429" y="59045"/>
                      </a:lnTo>
                      <a:lnTo>
                        <a:pt x="963429" y="71298"/>
                      </a:lnTo>
                      <a:lnTo>
                        <a:pt x="969626" y="71298"/>
                      </a:lnTo>
                      <a:cubicBezTo>
                        <a:pt x="979226" y="71298"/>
                        <a:pt x="984681" y="75134"/>
                        <a:pt x="984681" y="81632"/>
                      </a:cubicBezTo>
                      <a:cubicBezTo>
                        <a:pt x="984681" y="88421"/>
                        <a:pt x="979076" y="93292"/>
                        <a:pt x="968742" y="93292"/>
                      </a:cubicBezTo>
                      <a:cubicBezTo>
                        <a:pt x="961068" y="93292"/>
                        <a:pt x="953837" y="89606"/>
                        <a:pt x="953837" y="82366"/>
                      </a:cubicBezTo>
                      <a:cubicBezTo>
                        <a:pt x="953837" y="80740"/>
                        <a:pt x="954129" y="79563"/>
                        <a:pt x="954579" y="78529"/>
                      </a:cubicBezTo>
                      <a:lnTo>
                        <a:pt x="941734" y="74250"/>
                      </a:lnTo>
                      <a:cubicBezTo>
                        <a:pt x="940992" y="75877"/>
                        <a:pt x="939966" y="79121"/>
                        <a:pt x="939966" y="82516"/>
                      </a:cubicBezTo>
                      <a:cubicBezTo>
                        <a:pt x="939966" y="95653"/>
                        <a:pt x="950442" y="105395"/>
                        <a:pt x="968742" y="105395"/>
                      </a:cubicBezTo>
                      <a:cubicBezTo>
                        <a:pt x="988818" y="105395"/>
                        <a:pt x="999587" y="95211"/>
                        <a:pt x="999587" y="82066"/>
                      </a:cubicBezTo>
                      <a:moveTo>
                        <a:pt x="1073087" y="30111"/>
                      </a:moveTo>
                      <a:lnTo>
                        <a:pt x="1051542" y="85753"/>
                      </a:lnTo>
                      <a:lnTo>
                        <a:pt x="1029990" y="30111"/>
                      </a:lnTo>
                      <a:lnTo>
                        <a:pt x="1009321" y="30111"/>
                      </a:lnTo>
                      <a:lnTo>
                        <a:pt x="1009321" y="103319"/>
                      </a:lnTo>
                      <a:lnTo>
                        <a:pt x="1023934" y="103319"/>
                      </a:lnTo>
                      <a:lnTo>
                        <a:pt x="1023934" y="51363"/>
                      </a:lnTo>
                      <a:lnTo>
                        <a:pt x="1045195" y="103319"/>
                      </a:lnTo>
                      <a:lnTo>
                        <a:pt x="1058032" y="103319"/>
                      </a:lnTo>
                      <a:lnTo>
                        <a:pt x="1079135" y="51513"/>
                      </a:lnTo>
                      <a:lnTo>
                        <a:pt x="1079135" y="103319"/>
                      </a:lnTo>
                      <a:lnTo>
                        <a:pt x="1093898" y="103319"/>
                      </a:lnTo>
                      <a:lnTo>
                        <a:pt x="1093898" y="30111"/>
                      </a:lnTo>
                      <a:lnTo>
                        <a:pt x="1073087" y="30111"/>
                      </a:lnTo>
                      <a:close/>
                      <a:moveTo>
                        <a:pt x="1166940" y="66719"/>
                      </a:moveTo>
                      <a:cubicBezTo>
                        <a:pt x="1166940" y="81774"/>
                        <a:pt x="1156021" y="91366"/>
                        <a:pt x="1143327" y="91366"/>
                      </a:cubicBezTo>
                      <a:cubicBezTo>
                        <a:pt x="1130490" y="91366"/>
                        <a:pt x="1119564" y="81774"/>
                        <a:pt x="1119564" y="66719"/>
                      </a:cubicBezTo>
                      <a:cubicBezTo>
                        <a:pt x="1119564" y="51663"/>
                        <a:pt x="1130490" y="42071"/>
                        <a:pt x="1143327" y="42071"/>
                      </a:cubicBezTo>
                      <a:cubicBezTo>
                        <a:pt x="1156021" y="42063"/>
                        <a:pt x="1166940" y="51663"/>
                        <a:pt x="1166940" y="66719"/>
                      </a:cubicBezTo>
                      <a:moveTo>
                        <a:pt x="1143327" y="105387"/>
                      </a:moveTo>
                      <a:cubicBezTo>
                        <a:pt x="1163253" y="105387"/>
                        <a:pt x="1182437" y="91958"/>
                        <a:pt x="1182437" y="66711"/>
                      </a:cubicBezTo>
                      <a:cubicBezTo>
                        <a:pt x="1182437" y="41471"/>
                        <a:pt x="1163245" y="28042"/>
                        <a:pt x="1143327" y="28042"/>
                      </a:cubicBezTo>
                      <a:cubicBezTo>
                        <a:pt x="1123250" y="28042"/>
                        <a:pt x="1104066" y="41471"/>
                        <a:pt x="1104066" y="66711"/>
                      </a:cubicBezTo>
                      <a:cubicBezTo>
                        <a:pt x="1104066" y="91966"/>
                        <a:pt x="1123250" y="105387"/>
                        <a:pt x="1143327" y="105387"/>
                      </a:cubicBezTo>
                      <a:moveTo>
                        <a:pt x="1268190" y="30111"/>
                      </a:moveTo>
                      <a:lnTo>
                        <a:pt x="1244869" y="58453"/>
                      </a:lnTo>
                      <a:lnTo>
                        <a:pt x="1244869" y="30111"/>
                      </a:lnTo>
                      <a:lnTo>
                        <a:pt x="1229664" y="30111"/>
                      </a:lnTo>
                      <a:lnTo>
                        <a:pt x="1229664" y="58603"/>
                      </a:lnTo>
                      <a:lnTo>
                        <a:pt x="1206343" y="30111"/>
                      </a:lnTo>
                      <a:lnTo>
                        <a:pt x="1186716" y="30111"/>
                      </a:lnTo>
                      <a:lnTo>
                        <a:pt x="1216827" y="64500"/>
                      </a:lnTo>
                      <a:lnTo>
                        <a:pt x="1186274" y="103327"/>
                      </a:lnTo>
                      <a:lnTo>
                        <a:pt x="1204724" y="103327"/>
                      </a:lnTo>
                      <a:lnTo>
                        <a:pt x="1229672" y="70998"/>
                      </a:lnTo>
                      <a:lnTo>
                        <a:pt x="1229672" y="103327"/>
                      </a:lnTo>
                      <a:lnTo>
                        <a:pt x="1244877" y="103327"/>
                      </a:lnTo>
                      <a:lnTo>
                        <a:pt x="1244877" y="71298"/>
                      </a:lnTo>
                      <a:lnTo>
                        <a:pt x="1269824" y="103327"/>
                      </a:lnTo>
                      <a:lnTo>
                        <a:pt x="1288267" y="103327"/>
                      </a:lnTo>
                      <a:lnTo>
                        <a:pt x="1257714" y="64500"/>
                      </a:lnTo>
                      <a:lnTo>
                        <a:pt x="1287824" y="30111"/>
                      </a:lnTo>
                      <a:lnTo>
                        <a:pt x="1268190" y="30111"/>
                      </a:lnTo>
                      <a:close/>
                      <a:moveTo>
                        <a:pt x="1345369" y="30111"/>
                      </a:moveTo>
                      <a:lnTo>
                        <a:pt x="1345369" y="58603"/>
                      </a:lnTo>
                      <a:lnTo>
                        <a:pt x="1311272" y="58603"/>
                      </a:lnTo>
                      <a:lnTo>
                        <a:pt x="1311272" y="30111"/>
                      </a:lnTo>
                      <a:lnTo>
                        <a:pt x="1296067" y="30111"/>
                      </a:lnTo>
                      <a:lnTo>
                        <a:pt x="1296067" y="103319"/>
                      </a:lnTo>
                      <a:lnTo>
                        <a:pt x="1311272" y="103319"/>
                      </a:lnTo>
                      <a:lnTo>
                        <a:pt x="1311272" y="71882"/>
                      </a:lnTo>
                      <a:lnTo>
                        <a:pt x="1345369" y="71882"/>
                      </a:lnTo>
                      <a:lnTo>
                        <a:pt x="1345369" y="103319"/>
                      </a:lnTo>
                      <a:lnTo>
                        <a:pt x="1360575" y="103319"/>
                      </a:lnTo>
                      <a:lnTo>
                        <a:pt x="1360575" y="30111"/>
                      </a:lnTo>
                      <a:lnTo>
                        <a:pt x="1345369" y="30111"/>
                      </a:lnTo>
                      <a:close/>
                      <a:moveTo>
                        <a:pt x="1433617" y="66719"/>
                      </a:moveTo>
                      <a:cubicBezTo>
                        <a:pt x="1433617" y="81774"/>
                        <a:pt x="1422691" y="91366"/>
                        <a:pt x="1410004" y="91366"/>
                      </a:cubicBezTo>
                      <a:cubicBezTo>
                        <a:pt x="1397167" y="91366"/>
                        <a:pt x="1386241" y="81774"/>
                        <a:pt x="1386241" y="66719"/>
                      </a:cubicBezTo>
                      <a:cubicBezTo>
                        <a:pt x="1386241" y="51663"/>
                        <a:pt x="1397167" y="42071"/>
                        <a:pt x="1410004" y="42071"/>
                      </a:cubicBezTo>
                      <a:cubicBezTo>
                        <a:pt x="1422698" y="42063"/>
                        <a:pt x="1433617" y="51663"/>
                        <a:pt x="1433617" y="66719"/>
                      </a:cubicBezTo>
                      <a:moveTo>
                        <a:pt x="1410012" y="105387"/>
                      </a:moveTo>
                      <a:cubicBezTo>
                        <a:pt x="1429938" y="105387"/>
                        <a:pt x="1449122" y="91958"/>
                        <a:pt x="1449122" y="66711"/>
                      </a:cubicBezTo>
                      <a:cubicBezTo>
                        <a:pt x="1449122" y="41471"/>
                        <a:pt x="1429930" y="28042"/>
                        <a:pt x="1410012" y="28042"/>
                      </a:cubicBezTo>
                      <a:cubicBezTo>
                        <a:pt x="1389935" y="28042"/>
                        <a:pt x="1370751" y="41471"/>
                        <a:pt x="1370751" y="66711"/>
                      </a:cubicBezTo>
                      <a:cubicBezTo>
                        <a:pt x="1370743" y="91966"/>
                        <a:pt x="1389927" y="105387"/>
                        <a:pt x="1410012" y="105387"/>
                      </a:cubicBezTo>
                      <a:moveTo>
                        <a:pt x="1493096" y="105387"/>
                      </a:moveTo>
                      <a:cubicBezTo>
                        <a:pt x="1508444" y="105387"/>
                        <a:pt x="1518778" y="98156"/>
                        <a:pt x="1525717" y="86345"/>
                      </a:cubicBezTo>
                      <a:lnTo>
                        <a:pt x="1513464" y="79405"/>
                      </a:lnTo>
                      <a:cubicBezTo>
                        <a:pt x="1508743" y="86345"/>
                        <a:pt x="1503280" y="91216"/>
                        <a:pt x="1493096" y="91216"/>
                      </a:cubicBezTo>
                      <a:cubicBezTo>
                        <a:pt x="1480109" y="91216"/>
                        <a:pt x="1470659" y="81766"/>
                        <a:pt x="1470659" y="66711"/>
                      </a:cubicBezTo>
                      <a:cubicBezTo>
                        <a:pt x="1470659" y="51655"/>
                        <a:pt x="1480551" y="42213"/>
                        <a:pt x="1493096" y="42213"/>
                      </a:cubicBezTo>
                      <a:cubicBezTo>
                        <a:pt x="1500928" y="42213"/>
                        <a:pt x="1507709" y="45900"/>
                        <a:pt x="1512588" y="53874"/>
                      </a:cubicBezTo>
                      <a:lnTo>
                        <a:pt x="1525275" y="46492"/>
                      </a:lnTo>
                      <a:cubicBezTo>
                        <a:pt x="1519962" y="34982"/>
                        <a:pt x="1508894" y="28050"/>
                        <a:pt x="1493096" y="28050"/>
                      </a:cubicBezTo>
                      <a:cubicBezTo>
                        <a:pt x="1472585" y="28050"/>
                        <a:pt x="1455020" y="43698"/>
                        <a:pt x="1455020" y="66719"/>
                      </a:cubicBezTo>
                      <a:cubicBezTo>
                        <a:pt x="1455020" y="89748"/>
                        <a:pt x="1471401" y="105387"/>
                        <a:pt x="1493096" y="105387"/>
                      </a:cubicBezTo>
                      <a:moveTo>
                        <a:pt x="1527036" y="30111"/>
                      </a:moveTo>
                      <a:lnTo>
                        <a:pt x="1527036" y="43840"/>
                      </a:lnTo>
                      <a:lnTo>
                        <a:pt x="1550057" y="43840"/>
                      </a:lnTo>
                      <a:lnTo>
                        <a:pt x="1550057" y="103327"/>
                      </a:lnTo>
                      <a:lnTo>
                        <a:pt x="1565262" y="103327"/>
                      </a:lnTo>
                      <a:lnTo>
                        <a:pt x="1565262" y="43840"/>
                      </a:lnTo>
                      <a:lnTo>
                        <a:pt x="1588141" y="43840"/>
                      </a:lnTo>
                      <a:lnTo>
                        <a:pt x="1588141" y="30111"/>
                      </a:lnTo>
                      <a:lnTo>
                        <a:pt x="1527036" y="30111"/>
                      </a:lnTo>
                      <a:close/>
                      <a:moveTo>
                        <a:pt x="1603781" y="58011"/>
                      </a:moveTo>
                      <a:cubicBezTo>
                        <a:pt x="1606291" y="47826"/>
                        <a:pt x="1614849" y="40003"/>
                        <a:pt x="1626067" y="40003"/>
                      </a:cubicBezTo>
                      <a:cubicBezTo>
                        <a:pt x="1637286" y="40003"/>
                        <a:pt x="1646144" y="46500"/>
                        <a:pt x="1647320" y="58011"/>
                      </a:cubicBezTo>
                      <a:lnTo>
                        <a:pt x="1603781" y="58011"/>
                      </a:lnTo>
                      <a:moveTo>
                        <a:pt x="1626067" y="92250"/>
                      </a:moveTo>
                      <a:cubicBezTo>
                        <a:pt x="1613230" y="92250"/>
                        <a:pt x="1604515" y="82950"/>
                        <a:pt x="1603489" y="69963"/>
                      </a:cubicBezTo>
                      <a:lnTo>
                        <a:pt x="1661933" y="69963"/>
                      </a:lnTo>
                      <a:lnTo>
                        <a:pt x="1661933" y="64650"/>
                      </a:lnTo>
                      <a:cubicBezTo>
                        <a:pt x="1661933" y="43248"/>
                        <a:pt x="1647770" y="28050"/>
                        <a:pt x="1626510" y="28050"/>
                      </a:cubicBezTo>
                      <a:cubicBezTo>
                        <a:pt x="1605549" y="28050"/>
                        <a:pt x="1588725" y="43840"/>
                        <a:pt x="1588725" y="66719"/>
                      </a:cubicBezTo>
                      <a:cubicBezTo>
                        <a:pt x="1588725" y="89748"/>
                        <a:pt x="1605557" y="105395"/>
                        <a:pt x="1625775" y="105395"/>
                      </a:cubicBezTo>
                      <a:cubicBezTo>
                        <a:pt x="1642015" y="105395"/>
                        <a:pt x="1652049" y="98606"/>
                        <a:pt x="1658839" y="87087"/>
                      </a:cubicBezTo>
                      <a:lnTo>
                        <a:pt x="1646886" y="80740"/>
                      </a:lnTo>
                      <a:cubicBezTo>
                        <a:pt x="1642157" y="87237"/>
                        <a:pt x="1637436" y="92250"/>
                        <a:pt x="1626067" y="92250"/>
                      </a:cubicBezTo>
                      <a:moveTo>
                        <a:pt x="1688941" y="3845"/>
                      </a:moveTo>
                      <a:cubicBezTo>
                        <a:pt x="1688941" y="13145"/>
                        <a:pt x="1695288" y="19784"/>
                        <a:pt x="1704881" y="19784"/>
                      </a:cubicBezTo>
                      <a:cubicBezTo>
                        <a:pt x="1714473" y="19784"/>
                        <a:pt x="1720971" y="13137"/>
                        <a:pt x="1720971" y="3845"/>
                      </a:cubicBezTo>
                      <a:lnTo>
                        <a:pt x="1710636" y="3845"/>
                      </a:lnTo>
                      <a:cubicBezTo>
                        <a:pt x="1710636" y="7532"/>
                        <a:pt x="1708567" y="10192"/>
                        <a:pt x="1704881" y="10192"/>
                      </a:cubicBezTo>
                      <a:cubicBezTo>
                        <a:pt x="1701336" y="10192"/>
                        <a:pt x="1699275" y="7540"/>
                        <a:pt x="1699275" y="3845"/>
                      </a:cubicBezTo>
                      <a:lnTo>
                        <a:pt x="1688941" y="3845"/>
                      </a:lnTo>
                      <a:moveTo>
                        <a:pt x="1672110" y="103327"/>
                      </a:moveTo>
                      <a:lnTo>
                        <a:pt x="1688199" y="103327"/>
                      </a:lnTo>
                      <a:lnTo>
                        <a:pt x="1723181" y="50487"/>
                      </a:lnTo>
                      <a:lnTo>
                        <a:pt x="1723181" y="103327"/>
                      </a:lnTo>
                      <a:lnTo>
                        <a:pt x="1737794" y="103327"/>
                      </a:lnTo>
                      <a:lnTo>
                        <a:pt x="1737794" y="30119"/>
                      </a:lnTo>
                      <a:lnTo>
                        <a:pt x="1721704" y="30119"/>
                      </a:lnTo>
                      <a:lnTo>
                        <a:pt x="1686723" y="82958"/>
                      </a:lnTo>
                      <a:lnTo>
                        <a:pt x="1686723" y="30119"/>
                      </a:lnTo>
                      <a:lnTo>
                        <a:pt x="1672110" y="30119"/>
                      </a:lnTo>
                      <a:lnTo>
                        <a:pt x="1672110" y="103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  <p:grpSp>
            <p:nvGrpSpPr>
              <p:cNvPr id="57" name="Рисунок 46">
                <a:extLst>
                  <a:ext uri="{FF2B5EF4-FFF2-40B4-BE49-F238E27FC236}">
                    <a16:creationId xmlns:a16="http://schemas.microsoft.com/office/drawing/2014/main" id="{E47BC5E0-1A15-4093-9281-0BFE859FC88F}"/>
                  </a:ext>
                </a:extLst>
              </p:cNvPr>
              <p:cNvGrpSpPr/>
              <p:nvPr/>
            </p:nvGrpSpPr>
            <p:grpSpPr>
              <a:xfrm>
                <a:off x="11235382" y="6419015"/>
                <a:ext cx="324743" cy="541177"/>
                <a:chOff x="11235382" y="6419015"/>
                <a:chExt cx="324743" cy="541177"/>
              </a:xfrm>
            </p:grpSpPr>
            <p:sp>
              <p:nvSpPr>
                <p:cNvPr id="58" name="Полилиния: фигура 57">
                  <a:extLst>
                    <a:ext uri="{FF2B5EF4-FFF2-40B4-BE49-F238E27FC236}">
                      <a16:creationId xmlns:a16="http://schemas.microsoft.com/office/drawing/2014/main" id="{823A9E6B-4360-4095-A08F-ACA63F465008}"/>
                    </a:ext>
                  </a:extLst>
                </p:cNvPr>
                <p:cNvSpPr/>
                <p:nvPr/>
              </p:nvSpPr>
              <p:spPr>
                <a:xfrm>
                  <a:off x="11247603" y="6818237"/>
                  <a:ext cx="246150" cy="141955"/>
                </a:xfrm>
                <a:custGeom>
                  <a:avLst/>
                  <a:gdLst>
                    <a:gd name="connsiteX0" fmla="*/ 246151 w 246150"/>
                    <a:gd name="connsiteY0" fmla="*/ 141956 h 141955"/>
                    <a:gd name="connsiteX1" fmla="*/ 25334 w 246150"/>
                    <a:gd name="connsiteY1" fmla="*/ 141956 h 141955"/>
                    <a:gd name="connsiteX2" fmla="*/ 0 w 246150"/>
                    <a:gd name="connsiteY2" fmla="*/ 115248 h 141955"/>
                    <a:gd name="connsiteX3" fmla="*/ 7824 w 246150"/>
                    <a:gd name="connsiteY3" fmla="*/ 96363 h 141955"/>
                    <a:gd name="connsiteX4" fmla="*/ 104187 w 246150"/>
                    <a:gd name="connsiteY4" fmla="*/ 0 h 141955"/>
                    <a:gd name="connsiteX5" fmla="*/ 246151 w 246150"/>
                    <a:gd name="connsiteY5" fmla="*/ 141956 h 14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6150" h="141955">
                      <a:moveTo>
                        <a:pt x="246151" y="141956"/>
                      </a:moveTo>
                      <a:lnTo>
                        <a:pt x="25334" y="141956"/>
                      </a:lnTo>
                      <a:cubicBezTo>
                        <a:pt x="9379" y="141956"/>
                        <a:pt x="0" y="127706"/>
                        <a:pt x="0" y="115248"/>
                      </a:cubicBezTo>
                      <a:cubicBezTo>
                        <a:pt x="0" y="107874"/>
                        <a:pt x="2992" y="101195"/>
                        <a:pt x="7824" y="96363"/>
                      </a:cubicBezTo>
                      <a:lnTo>
                        <a:pt x="104187" y="0"/>
                      </a:lnTo>
                      <a:lnTo>
                        <a:pt x="246151" y="141956"/>
                      </a:lnTo>
                      <a:close/>
                    </a:path>
                  </a:pathLst>
                </a:custGeom>
                <a:solidFill>
                  <a:srgbClr val="FF4F12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  <p:sp>
              <p:nvSpPr>
                <p:cNvPr id="59" name="Полилиния: фигура 58">
                  <a:extLst>
                    <a:ext uri="{FF2B5EF4-FFF2-40B4-BE49-F238E27FC236}">
                      <a16:creationId xmlns:a16="http://schemas.microsoft.com/office/drawing/2014/main" id="{C54DDA8B-4E52-478F-987A-FA6BD1F95482}"/>
                    </a:ext>
                  </a:extLst>
                </p:cNvPr>
                <p:cNvSpPr/>
                <p:nvPr/>
              </p:nvSpPr>
              <p:spPr>
                <a:xfrm>
                  <a:off x="11235382" y="6419015"/>
                  <a:ext cx="324743" cy="541177"/>
                </a:xfrm>
                <a:custGeom>
                  <a:avLst/>
                  <a:gdLst>
                    <a:gd name="connsiteX0" fmla="*/ 37547 w 324743"/>
                    <a:gd name="connsiteY0" fmla="*/ 541178 h 541177"/>
                    <a:gd name="connsiteX1" fmla="*/ 32 w 324743"/>
                    <a:gd name="connsiteY1" fmla="*/ 501333 h 541177"/>
                    <a:gd name="connsiteX2" fmla="*/ 32 w 324743"/>
                    <a:gd name="connsiteY2" fmla="*/ 204474 h 541177"/>
                    <a:gd name="connsiteX3" fmla="*/ 26637 w 324743"/>
                    <a:gd name="connsiteY3" fmla="*/ 107503 h 541177"/>
                    <a:gd name="connsiteX4" fmla="*/ 134124 w 324743"/>
                    <a:gd name="connsiteY4" fmla="*/ 0 h 541177"/>
                    <a:gd name="connsiteX5" fmla="*/ 324743 w 324743"/>
                    <a:gd name="connsiteY5" fmla="*/ 190919 h 541177"/>
                    <a:gd name="connsiteX6" fmla="*/ 20037 w 324743"/>
                    <a:gd name="connsiteY6" fmla="*/ 495586 h 541177"/>
                    <a:gd name="connsiteX7" fmla="*/ 12213 w 324743"/>
                    <a:gd name="connsiteY7" fmla="*/ 514470 h 541177"/>
                    <a:gd name="connsiteX8" fmla="*/ 37547 w 324743"/>
                    <a:gd name="connsiteY8" fmla="*/ 541178 h 541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743" h="541177">
                      <a:moveTo>
                        <a:pt x="37547" y="541178"/>
                      </a:moveTo>
                      <a:cubicBezTo>
                        <a:pt x="20874" y="541178"/>
                        <a:pt x="32" y="527844"/>
                        <a:pt x="32" y="501333"/>
                      </a:cubicBezTo>
                      <a:lnTo>
                        <a:pt x="32" y="204474"/>
                      </a:lnTo>
                      <a:cubicBezTo>
                        <a:pt x="32" y="164361"/>
                        <a:pt x="-2005" y="136145"/>
                        <a:pt x="26637" y="107503"/>
                      </a:cubicBezTo>
                      <a:lnTo>
                        <a:pt x="134124" y="0"/>
                      </a:lnTo>
                      <a:lnTo>
                        <a:pt x="324743" y="190919"/>
                      </a:lnTo>
                      <a:lnTo>
                        <a:pt x="20037" y="495586"/>
                      </a:lnTo>
                      <a:cubicBezTo>
                        <a:pt x="15205" y="500417"/>
                        <a:pt x="12213" y="507096"/>
                        <a:pt x="12213" y="514470"/>
                      </a:cubicBezTo>
                      <a:cubicBezTo>
                        <a:pt x="12213" y="526928"/>
                        <a:pt x="21600" y="541178"/>
                        <a:pt x="37547" y="541178"/>
                      </a:cubicBezTo>
                      <a:close/>
                    </a:path>
                  </a:pathLst>
                </a:custGeom>
                <a:solidFill>
                  <a:srgbClr val="7700FF"/>
                </a:solidFill>
                <a:ln w="78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587"/>
                </a:p>
              </p:txBody>
            </p:sp>
          </p:grpSp>
        </p:grp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6F505460-97F6-4B98-BD41-A309C57F5BD0}"/>
                </a:ext>
              </a:extLst>
            </p:cNvPr>
            <p:cNvSpPr/>
            <p:nvPr/>
          </p:nvSpPr>
          <p:spPr>
            <a:xfrm>
              <a:off x="11039095" y="6416852"/>
              <a:ext cx="3947" cy="543941"/>
            </a:xfrm>
            <a:custGeom>
              <a:avLst/>
              <a:gdLst>
                <a:gd name="connsiteX0" fmla="*/ 0 w 3947"/>
                <a:gd name="connsiteY0" fmla="*/ 0 h 543941"/>
                <a:gd name="connsiteX1" fmla="*/ 3947 w 3947"/>
                <a:gd name="connsiteY1" fmla="*/ 0 h 543941"/>
                <a:gd name="connsiteX2" fmla="*/ 3947 w 3947"/>
                <a:gd name="connsiteY2" fmla="*/ 543941 h 543941"/>
                <a:gd name="connsiteX3" fmla="*/ 0 w 3947"/>
                <a:gd name="connsiteY3" fmla="*/ 543941 h 54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7" h="543941">
                  <a:moveTo>
                    <a:pt x="0" y="0"/>
                  </a:moveTo>
                  <a:lnTo>
                    <a:pt x="3947" y="0"/>
                  </a:lnTo>
                  <a:lnTo>
                    <a:pt x="3947" y="543941"/>
                  </a:lnTo>
                  <a:lnTo>
                    <a:pt x="0" y="543941"/>
                  </a:lnTo>
                  <a:close/>
                </a:path>
              </a:pathLst>
            </a:custGeom>
            <a:solidFill>
              <a:srgbClr val="FFFFFF"/>
            </a:solidFill>
            <a:ln w="7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/>
            </a:p>
          </p:txBody>
        </p:sp>
      </p:grp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4EED9EAF-CFB3-4CD8-9AC3-7D4C18A4AA14}"/>
              </a:ext>
            </a:extLst>
          </p:cNvPr>
          <p:cNvSpPr txBox="1">
            <a:spLocks/>
          </p:cNvSpPr>
          <p:nvPr userDrawn="1"/>
        </p:nvSpPr>
        <p:spPr>
          <a:xfrm>
            <a:off x="439428" y="1139987"/>
            <a:ext cx="7719360" cy="17953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3629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171" b="1" dirty="0"/>
              <a:t>Технологии развлечений</a:t>
            </a:r>
            <a:endParaRPr lang="en-US" sz="6171" b="1" dirty="0"/>
          </a:p>
        </p:txBody>
      </p:sp>
    </p:spTree>
    <p:extLst>
      <p:ext uri="{BB962C8B-B14F-4D97-AF65-F5344CB8AC3E}">
        <p14:creationId xmlns:p14="http://schemas.microsoft.com/office/powerpoint/2010/main" val="877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диаг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2270571-E4D2-4C97-B68B-B1368CE1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712" y="2665635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5C95386-4EDA-4FC0-A4C6-DA23B1A4A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712" y="3077066"/>
            <a:ext cx="3870624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</a:t>
            </a:r>
            <a:br>
              <a:rPr lang="ru-RU" dirty="0"/>
            </a:br>
            <a:r>
              <a:rPr lang="ru-RU" dirty="0"/>
              <a:t>для блока рекомендуемый объем текста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диаг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6C498E62-0022-44B2-A08C-901B38FD4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712" y="2665634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06D01DD-C956-4209-9767-FAD7DFACB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712" y="3349108"/>
            <a:ext cx="3870624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</a:t>
            </a:r>
            <a:br>
              <a:rPr lang="ru-RU" dirty="0"/>
            </a:br>
            <a:r>
              <a:rPr lang="ru-RU" dirty="0"/>
              <a:t>для блока рекомендуемый объем текста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диаг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2270571-E4D2-4C97-B68B-B1368CE1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3168" y="2912542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5C95386-4EDA-4FC0-A4C6-DA23B1A4A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3168" y="3323973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126BAEA-92B9-439E-8963-9E4BC076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6356" y="2912542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6356" y="3323973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диаг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2270571-E4D2-4C97-B68B-B1368CE1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3168" y="2912541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5C95386-4EDA-4FC0-A4C6-DA23B1A4A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3168" y="3598795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126BAEA-92B9-439E-8963-9E4BC076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6356" y="2912541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6356" y="3598795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диагр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3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2270571-E4D2-4C97-B68B-B1368CE1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3168" y="2018500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5C95386-4EDA-4FC0-A4C6-DA23B1A4A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3168" y="2429932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126BAEA-92B9-439E-8963-9E4BC076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7755" y="2018500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7755" y="2429932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3F025CA0-B849-400A-AB2B-06F81674CA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3168" y="3947829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41EA6829-4ED6-41A0-BCF9-DB20F1CA03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13168" y="4359261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диагр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3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2270571-E4D2-4C97-B68B-B1368CE1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3168" y="1922809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5C95386-4EDA-4FC0-A4C6-DA23B1A4A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3168" y="2609063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126BAEA-92B9-439E-8963-9E4BC076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7755" y="1922809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7755" y="2609063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3F025CA0-B849-400A-AB2B-06F81674CA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3168" y="3813358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41EA6829-4ED6-41A0-BCF9-DB20F1CA03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13168" y="4500224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ко 2 стро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3000892"/>
            <a:ext cx="9650601" cy="1391784"/>
          </a:xfrm>
        </p:spPr>
        <p:txBody>
          <a:bodyPr/>
          <a:lstStyle>
            <a:lvl1pPr>
              <a:lnSpc>
                <a:spcPts val="5289"/>
              </a:lnSpc>
              <a:defRPr sz="5289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7" name="Текст 23">
            <a:extLst>
              <a:ext uri="{FF2B5EF4-FFF2-40B4-BE49-F238E27FC236}">
                <a16:creationId xmlns:a16="http://schemas.microsoft.com/office/drawing/2014/main" id="{4823E35C-6F46-4332-9AA9-B88249E78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4604221"/>
            <a:ext cx="8559030" cy="635921"/>
          </a:xfrm>
        </p:spPr>
        <p:txBody>
          <a:bodyPr>
            <a:spAutoFit/>
          </a:bodyPr>
          <a:lstStyle>
            <a:lvl1pPr marL="0" indent="0">
              <a:lnSpc>
                <a:spcPts val="2468"/>
              </a:lnSpc>
              <a:spcBef>
                <a:spcPts val="0"/>
              </a:spcBef>
              <a:buNone/>
              <a:defRPr sz="2116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 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  <p:grpSp>
        <p:nvGrpSpPr>
          <p:cNvPr id="3" name="Рисунок 9">
            <a:extLst>
              <a:ext uri="{FF2B5EF4-FFF2-40B4-BE49-F238E27FC236}">
                <a16:creationId xmlns:a16="http://schemas.microsoft.com/office/drawing/2014/main" id="{2A61BF5C-0EC6-419D-96C1-0A8A9F4CA875}"/>
              </a:ext>
            </a:extLst>
          </p:cNvPr>
          <p:cNvGrpSpPr/>
          <p:nvPr/>
        </p:nvGrpSpPr>
        <p:grpSpPr>
          <a:xfrm>
            <a:off x="1147549" y="1207715"/>
            <a:ext cx="2585550" cy="905512"/>
            <a:chOff x="1301751" y="1368743"/>
            <a:chExt cx="2932983" cy="1026247"/>
          </a:xfrm>
        </p:grpSpPr>
        <p:grpSp>
          <p:nvGrpSpPr>
            <p:cNvPr id="4" name="Рисунок 9">
              <a:extLst>
                <a:ext uri="{FF2B5EF4-FFF2-40B4-BE49-F238E27FC236}">
                  <a16:creationId xmlns:a16="http://schemas.microsoft.com/office/drawing/2014/main" id="{8B13306E-E96A-4EF8-B303-74F0506B6487}"/>
                </a:ext>
              </a:extLst>
            </p:cNvPr>
            <p:cNvGrpSpPr/>
            <p:nvPr/>
          </p:nvGrpSpPr>
          <p:grpSpPr>
            <a:xfrm>
              <a:off x="2189218" y="1418463"/>
              <a:ext cx="2045515" cy="718753"/>
              <a:chOff x="2189218" y="1418463"/>
              <a:chExt cx="2045515" cy="718753"/>
            </a:xfrm>
            <a:solidFill>
              <a:srgbClr val="FFFFFF"/>
            </a:solidFill>
          </p:grpSpPr>
          <p:sp>
            <p:nvSpPr>
              <p:cNvPr id="5" name="Рисунок 9">
                <a:extLst>
                  <a:ext uri="{FF2B5EF4-FFF2-40B4-BE49-F238E27FC236}">
                    <a16:creationId xmlns:a16="http://schemas.microsoft.com/office/drawing/2014/main" id="{F8F21CC6-D798-4B72-8042-F5E080E25608}"/>
                  </a:ext>
                </a:extLst>
              </p:cNvPr>
              <p:cNvSpPr/>
              <p:nvPr/>
            </p:nvSpPr>
            <p:spPr>
              <a:xfrm>
                <a:off x="2189218" y="1515555"/>
                <a:ext cx="827814" cy="621661"/>
              </a:xfrm>
              <a:custGeom>
                <a:avLst/>
                <a:gdLst>
                  <a:gd name="connsiteX0" fmla="*/ 0 w 827814"/>
                  <a:gd name="connsiteY0" fmla="*/ 0 h 621661"/>
                  <a:gd name="connsiteX1" fmla="*/ 123426 w 827814"/>
                  <a:gd name="connsiteY1" fmla="*/ 0 h 621661"/>
                  <a:gd name="connsiteX2" fmla="*/ 221994 w 827814"/>
                  <a:gd name="connsiteY2" fmla="*/ 392536 h 621661"/>
                  <a:gd name="connsiteX3" fmla="*/ 237115 w 827814"/>
                  <a:gd name="connsiteY3" fmla="*/ 460077 h 621661"/>
                  <a:gd name="connsiteX4" fmla="*/ 252236 w 827814"/>
                  <a:gd name="connsiteY4" fmla="*/ 391670 h 621661"/>
                  <a:gd name="connsiteX5" fmla="*/ 353497 w 827814"/>
                  <a:gd name="connsiteY5" fmla="*/ 0 h 621661"/>
                  <a:gd name="connsiteX6" fmla="*/ 474317 w 827814"/>
                  <a:gd name="connsiteY6" fmla="*/ 0 h 621661"/>
                  <a:gd name="connsiteX7" fmla="*/ 575579 w 827814"/>
                  <a:gd name="connsiteY7" fmla="*/ 391670 h 621661"/>
                  <a:gd name="connsiteX8" fmla="*/ 590699 w 827814"/>
                  <a:gd name="connsiteY8" fmla="*/ 460077 h 621661"/>
                  <a:gd name="connsiteX9" fmla="*/ 605820 w 827814"/>
                  <a:gd name="connsiteY9" fmla="*/ 392536 h 621661"/>
                  <a:gd name="connsiteX10" fmla="*/ 704389 w 827814"/>
                  <a:gd name="connsiteY10" fmla="*/ 0 h 621661"/>
                  <a:gd name="connsiteX11" fmla="*/ 827814 w 827814"/>
                  <a:gd name="connsiteY11" fmla="*/ 0 h 621661"/>
                  <a:gd name="connsiteX12" fmla="*/ 656407 w 827814"/>
                  <a:gd name="connsiteY12" fmla="*/ 621661 h 621661"/>
                  <a:gd name="connsiteX13" fmla="*/ 530304 w 827814"/>
                  <a:gd name="connsiteY13" fmla="*/ 621661 h 621661"/>
                  <a:gd name="connsiteX14" fmla="*/ 414002 w 827814"/>
                  <a:gd name="connsiteY14" fmla="*/ 170542 h 621661"/>
                  <a:gd name="connsiteX15" fmla="*/ 297700 w 827814"/>
                  <a:gd name="connsiteY15" fmla="*/ 621661 h 621661"/>
                  <a:gd name="connsiteX16" fmla="*/ 171575 w 827814"/>
                  <a:gd name="connsiteY16" fmla="*/ 621661 h 621661"/>
                  <a:gd name="connsiteX17" fmla="*/ 0 w 827814"/>
                  <a:gd name="connsiteY17" fmla="*/ 0 h 6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7814" h="621661">
                    <a:moveTo>
                      <a:pt x="0" y="0"/>
                    </a:moveTo>
                    <a:lnTo>
                      <a:pt x="123426" y="0"/>
                    </a:lnTo>
                    <a:lnTo>
                      <a:pt x="221994" y="392536"/>
                    </a:lnTo>
                    <a:cubicBezTo>
                      <a:pt x="221994" y="392536"/>
                      <a:pt x="232684" y="437826"/>
                      <a:pt x="237115" y="460077"/>
                    </a:cubicBezTo>
                    <a:cubicBezTo>
                      <a:pt x="241547" y="437913"/>
                      <a:pt x="252236" y="391670"/>
                      <a:pt x="252236" y="391670"/>
                    </a:cubicBezTo>
                    <a:lnTo>
                      <a:pt x="353497" y="0"/>
                    </a:lnTo>
                    <a:lnTo>
                      <a:pt x="474317" y="0"/>
                    </a:lnTo>
                    <a:lnTo>
                      <a:pt x="575579" y="391670"/>
                    </a:lnTo>
                    <a:cubicBezTo>
                      <a:pt x="575579" y="391670"/>
                      <a:pt x="586268" y="437826"/>
                      <a:pt x="590699" y="460077"/>
                    </a:cubicBezTo>
                    <a:cubicBezTo>
                      <a:pt x="595131" y="437913"/>
                      <a:pt x="605820" y="392536"/>
                      <a:pt x="605820" y="392536"/>
                    </a:cubicBezTo>
                    <a:lnTo>
                      <a:pt x="704389" y="0"/>
                    </a:lnTo>
                    <a:lnTo>
                      <a:pt x="827814" y="0"/>
                    </a:lnTo>
                    <a:lnTo>
                      <a:pt x="656407" y="621661"/>
                    </a:lnTo>
                    <a:lnTo>
                      <a:pt x="530304" y="621661"/>
                    </a:lnTo>
                    <a:lnTo>
                      <a:pt x="414002" y="170542"/>
                    </a:lnTo>
                    <a:lnTo>
                      <a:pt x="297700" y="621661"/>
                    </a:lnTo>
                    <a:lnTo>
                      <a:pt x="171575" y="62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Рисунок 9">
                <a:extLst>
                  <a:ext uri="{FF2B5EF4-FFF2-40B4-BE49-F238E27FC236}">
                    <a16:creationId xmlns:a16="http://schemas.microsoft.com/office/drawing/2014/main" id="{90C4E785-3FDA-4203-B822-AC17A4F48825}"/>
                  </a:ext>
                </a:extLst>
              </p:cNvPr>
              <p:cNvSpPr/>
              <p:nvPr/>
            </p:nvSpPr>
            <p:spPr>
              <a:xfrm>
                <a:off x="3088329" y="1696699"/>
                <a:ext cx="111870" cy="440517"/>
              </a:xfrm>
              <a:custGeom>
                <a:avLst/>
                <a:gdLst>
                  <a:gd name="connsiteX0" fmla="*/ 0 w 111870"/>
                  <a:gd name="connsiteY0" fmla="*/ 0 h 440517"/>
                  <a:gd name="connsiteX1" fmla="*/ 111870 w 111870"/>
                  <a:gd name="connsiteY1" fmla="*/ 0 h 440517"/>
                  <a:gd name="connsiteX2" fmla="*/ 111870 w 111870"/>
                  <a:gd name="connsiteY2" fmla="*/ 440518 h 440517"/>
                  <a:gd name="connsiteX3" fmla="*/ 0 w 111870"/>
                  <a:gd name="connsiteY3" fmla="*/ 440518 h 44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870" h="440517">
                    <a:moveTo>
                      <a:pt x="0" y="0"/>
                    </a:moveTo>
                    <a:lnTo>
                      <a:pt x="111870" y="0"/>
                    </a:lnTo>
                    <a:lnTo>
                      <a:pt x="111870" y="440518"/>
                    </a:lnTo>
                    <a:lnTo>
                      <a:pt x="0" y="440518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Рисунок 9">
                <a:extLst>
                  <a:ext uri="{FF2B5EF4-FFF2-40B4-BE49-F238E27FC236}">
                    <a16:creationId xmlns:a16="http://schemas.microsoft.com/office/drawing/2014/main" id="{AF014533-9007-4FBA-8B22-B2498CA813F9}"/>
                  </a:ext>
                </a:extLst>
              </p:cNvPr>
              <p:cNvSpPr/>
              <p:nvPr/>
            </p:nvSpPr>
            <p:spPr>
              <a:xfrm>
                <a:off x="3312753" y="1684263"/>
                <a:ext cx="415573" cy="452953"/>
              </a:xfrm>
              <a:custGeom>
                <a:avLst/>
                <a:gdLst>
                  <a:gd name="connsiteX0" fmla="*/ 303711 w 415573"/>
                  <a:gd name="connsiteY0" fmla="*/ 452954 h 452953"/>
                  <a:gd name="connsiteX1" fmla="*/ 303711 w 415573"/>
                  <a:gd name="connsiteY1" fmla="*/ 198964 h 452953"/>
                  <a:gd name="connsiteX2" fmla="*/ 214005 w 415573"/>
                  <a:gd name="connsiteY2" fmla="*/ 104827 h 452953"/>
                  <a:gd name="connsiteX3" fmla="*/ 111870 w 415573"/>
                  <a:gd name="connsiteY3" fmla="*/ 229125 h 452953"/>
                  <a:gd name="connsiteX4" fmla="*/ 111870 w 415573"/>
                  <a:gd name="connsiteY4" fmla="*/ 452946 h 452953"/>
                  <a:gd name="connsiteX5" fmla="*/ 0 w 415573"/>
                  <a:gd name="connsiteY5" fmla="*/ 452946 h 452953"/>
                  <a:gd name="connsiteX6" fmla="*/ 0 w 415573"/>
                  <a:gd name="connsiteY6" fmla="*/ 12436 h 452953"/>
                  <a:gd name="connsiteX7" fmla="*/ 111870 w 415573"/>
                  <a:gd name="connsiteY7" fmla="*/ 12436 h 452953"/>
                  <a:gd name="connsiteX8" fmla="*/ 111870 w 415573"/>
                  <a:gd name="connsiteY8" fmla="*/ 83448 h 452953"/>
                  <a:gd name="connsiteX9" fmla="*/ 261026 w 415573"/>
                  <a:gd name="connsiteY9" fmla="*/ 0 h 452953"/>
                  <a:gd name="connsiteX10" fmla="*/ 415573 w 415573"/>
                  <a:gd name="connsiteY10" fmla="*/ 152721 h 452953"/>
                  <a:gd name="connsiteX11" fmla="*/ 415573 w 415573"/>
                  <a:gd name="connsiteY11" fmla="*/ 452859 h 452953"/>
                  <a:gd name="connsiteX12" fmla="*/ 303703 w 415573"/>
                  <a:gd name="connsiteY12" fmla="*/ 452859 h 452953"/>
                  <a:gd name="connsiteX13" fmla="*/ 303703 w 415573"/>
                  <a:gd name="connsiteY13" fmla="*/ 452954 h 4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5573" h="452953">
                    <a:moveTo>
                      <a:pt x="303711" y="452954"/>
                    </a:moveTo>
                    <a:lnTo>
                      <a:pt x="303711" y="198964"/>
                    </a:lnTo>
                    <a:cubicBezTo>
                      <a:pt x="303711" y="141246"/>
                      <a:pt x="276154" y="104827"/>
                      <a:pt x="214005" y="104827"/>
                    </a:cubicBezTo>
                    <a:cubicBezTo>
                      <a:pt x="155421" y="104827"/>
                      <a:pt x="111870" y="155414"/>
                      <a:pt x="111870" y="229125"/>
                    </a:cubicBezTo>
                    <a:lnTo>
                      <a:pt x="111870" y="452946"/>
                    </a:lnTo>
                    <a:lnTo>
                      <a:pt x="0" y="452946"/>
                    </a:lnTo>
                    <a:lnTo>
                      <a:pt x="0" y="12436"/>
                    </a:lnTo>
                    <a:lnTo>
                      <a:pt x="111870" y="12436"/>
                    </a:lnTo>
                    <a:lnTo>
                      <a:pt x="111870" y="83448"/>
                    </a:lnTo>
                    <a:cubicBezTo>
                      <a:pt x="144724" y="32861"/>
                      <a:pt x="197138" y="0"/>
                      <a:pt x="261026" y="0"/>
                    </a:cubicBezTo>
                    <a:cubicBezTo>
                      <a:pt x="355163" y="0"/>
                      <a:pt x="415573" y="61276"/>
                      <a:pt x="415573" y="152721"/>
                    </a:cubicBezTo>
                    <a:lnTo>
                      <a:pt x="415573" y="452859"/>
                    </a:lnTo>
                    <a:lnTo>
                      <a:pt x="303703" y="452859"/>
                    </a:lnTo>
                    <a:lnTo>
                      <a:pt x="303703" y="452954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Рисунок 9">
                <a:extLst>
                  <a:ext uri="{FF2B5EF4-FFF2-40B4-BE49-F238E27FC236}">
                    <a16:creationId xmlns:a16="http://schemas.microsoft.com/office/drawing/2014/main" id="{9AF1C4F9-A941-4181-8D34-A9667AB16535}"/>
                  </a:ext>
                </a:extLst>
              </p:cNvPr>
              <p:cNvSpPr/>
              <p:nvPr/>
            </p:nvSpPr>
            <p:spPr>
              <a:xfrm>
                <a:off x="3828809" y="1515555"/>
                <a:ext cx="405924" cy="621574"/>
              </a:xfrm>
              <a:custGeom>
                <a:avLst/>
                <a:gdLst>
                  <a:gd name="connsiteX0" fmla="*/ 0 w 405924"/>
                  <a:gd name="connsiteY0" fmla="*/ 0 h 621574"/>
                  <a:gd name="connsiteX1" fmla="*/ 111870 w 405924"/>
                  <a:gd name="connsiteY1" fmla="*/ 0 h 621574"/>
                  <a:gd name="connsiteX2" fmla="*/ 111870 w 405924"/>
                  <a:gd name="connsiteY2" fmla="*/ 314393 h 621574"/>
                  <a:gd name="connsiteX3" fmla="*/ 245993 w 405924"/>
                  <a:gd name="connsiteY3" fmla="*/ 181144 h 621574"/>
                  <a:gd name="connsiteX4" fmla="*/ 384546 w 405924"/>
                  <a:gd name="connsiteY4" fmla="*/ 181144 h 621574"/>
                  <a:gd name="connsiteX5" fmla="*/ 223828 w 405924"/>
                  <a:gd name="connsiteY5" fmla="*/ 338296 h 621574"/>
                  <a:gd name="connsiteX6" fmla="*/ 405925 w 405924"/>
                  <a:gd name="connsiteY6" fmla="*/ 621574 h 621574"/>
                  <a:gd name="connsiteX7" fmla="*/ 277107 w 405924"/>
                  <a:gd name="connsiteY7" fmla="*/ 621574 h 621574"/>
                  <a:gd name="connsiteX8" fmla="*/ 145685 w 405924"/>
                  <a:gd name="connsiteY8" fmla="*/ 415574 h 621574"/>
                  <a:gd name="connsiteX9" fmla="*/ 111958 w 405924"/>
                  <a:gd name="connsiteY9" fmla="*/ 448428 h 621574"/>
                  <a:gd name="connsiteX10" fmla="*/ 111958 w 405924"/>
                  <a:gd name="connsiteY10" fmla="*/ 621574 h 621574"/>
                  <a:gd name="connsiteX11" fmla="*/ 87 w 405924"/>
                  <a:gd name="connsiteY11" fmla="*/ 621574 h 621574"/>
                  <a:gd name="connsiteX12" fmla="*/ 87 w 405924"/>
                  <a:gd name="connsiteY12" fmla="*/ 0 h 621574"/>
                  <a:gd name="connsiteX13" fmla="*/ 0 w 405924"/>
                  <a:gd name="connsiteY13" fmla="*/ 0 h 62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924" h="621574">
                    <a:moveTo>
                      <a:pt x="0" y="0"/>
                    </a:moveTo>
                    <a:lnTo>
                      <a:pt x="111870" y="0"/>
                    </a:lnTo>
                    <a:lnTo>
                      <a:pt x="111870" y="314393"/>
                    </a:lnTo>
                    <a:lnTo>
                      <a:pt x="245993" y="181144"/>
                    </a:lnTo>
                    <a:lnTo>
                      <a:pt x="384546" y="181144"/>
                    </a:lnTo>
                    <a:lnTo>
                      <a:pt x="223828" y="338296"/>
                    </a:lnTo>
                    <a:lnTo>
                      <a:pt x="405925" y="621574"/>
                    </a:lnTo>
                    <a:lnTo>
                      <a:pt x="277107" y="621574"/>
                    </a:lnTo>
                    <a:lnTo>
                      <a:pt x="145685" y="415574"/>
                    </a:lnTo>
                    <a:lnTo>
                      <a:pt x="111958" y="448428"/>
                    </a:lnTo>
                    <a:lnTo>
                      <a:pt x="111958" y="621574"/>
                    </a:lnTo>
                    <a:lnTo>
                      <a:pt x="87" y="621574"/>
                    </a:ln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Рисунок 9">
                <a:extLst>
                  <a:ext uri="{FF2B5EF4-FFF2-40B4-BE49-F238E27FC236}">
                    <a16:creationId xmlns:a16="http://schemas.microsoft.com/office/drawing/2014/main" id="{C3E0FEB5-113E-4BD5-96AA-ECBA2036CF89}"/>
                  </a:ext>
                </a:extLst>
              </p:cNvPr>
              <p:cNvSpPr/>
              <p:nvPr/>
            </p:nvSpPr>
            <p:spPr>
              <a:xfrm>
                <a:off x="3073470" y="1418463"/>
                <a:ext cx="147067" cy="190705"/>
              </a:xfrm>
              <a:custGeom>
                <a:avLst/>
                <a:gdLst>
                  <a:gd name="connsiteX0" fmla="*/ 0 w 147067"/>
                  <a:gd name="connsiteY0" fmla="*/ 51627 h 190705"/>
                  <a:gd name="connsiteX1" fmla="*/ 43718 w 147067"/>
                  <a:gd name="connsiteY1" fmla="*/ 95353 h 190705"/>
                  <a:gd name="connsiteX2" fmla="*/ 0 w 147067"/>
                  <a:gd name="connsiteY2" fmla="*/ 139070 h 190705"/>
                  <a:gd name="connsiteX3" fmla="*/ 51715 w 147067"/>
                  <a:gd name="connsiteY3" fmla="*/ 190705 h 190705"/>
                  <a:gd name="connsiteX4" fmla="*/ 147067 w 147067"/>
                  <a:gd name="connsiteY4" fmla="*/ 95353 h 190705"/>
                  <a:gd name="connsiteX5" fmla="*/ 51715 w 147067"/>
                  <a:gd name="connsiteY5" fmla="*/ 0 h 19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067" h="190705">
                    <a:moveTo>
                      <a:pt x="0" y="51627"/>
                    </a:moveTo>
                    <a:lnTo>
                      <a:pt x="43718" y="95353"/>
                    </a:lnTo>
                    <a:lnTo>
                      <a:pt x="0" y="139070"/>
                    </a:lnTo>
                    <a:lnTo>
                      <a:pt x="51715" y="190705"/>
                    </a:lnTo>
                    <a:lnTo>
                      <a:pt x="147067" y="95353"/>
                    </a:lnTo>
                    <a:lnTo>
                      <a:pt x="517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Рисунок 9">
              <a:extLst>
                <a:ext uri="{FF2B5EF4-FFF2-40B4-BE49-F238E27FC236}">
                  <a16:creationId xmlns:a16="http://schemas.microsoft.com/office/drawing/2014/main" id="{F966BE9A-71A1-437E-9E19-708D4A4A96C6}"/>
                </a:ext>
              </a:extLst>
            </p:cNvPr>
            <p:cNvSpPr/>
            <p:nvPr/>
          </p:nvSpPr>
          <p:spPr>
            <a:xfrm>
              <a:off x="1301751" y="1368743"/>
              <a:ext cx="710843" cy="922148"/>
            </a:xfrm>
            <a:custGeom>
              <a:avLst/>
              <a:gdLst>
                <a:gd name="connsiteX0" fmla="*/ 249725 w 710843"/>
                <a:gd name="connsiteY0" fmla="*/ 0 h 922148"/>
                <a:gd name="connsiteX1" fmla="*/ 0 w 710843"/>
                <a:gd name="connsiteY1" fmla="*/ 249725 h 922148"/>
                <a:gd name="connsiteX2" fmla="*/ 211305 w 710843"/>
                <a:gd name="connsiteY2" fmla="*/ 461031 h 922148"/>
                <a:gd name="connsiteX3" fmla="*/ 0 w 710843"/>
                <a:gd name="connsiteY3" fmla="*/ 672423 h 922148"/>
                <a:gd name="connsiteX4" fmla="*/ 249725 w 710843"/>
                <a:gd name="connsiteY4" fmla="*/ 922148 h 922148"/>
                <a:gd name="connsiteX5" fmla="*/ 710843 w 710843"/>
                <a:gd name="connsiteY5" fmla="*/ 461031 h 92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843" h="922148">
                  <a:moveTo>
                    <a:pt x="249725" y="0"/>
                  </a:moveTo>
                  <a:lnTo>
                    <a:pt x="0" y="249725"/>
                  </a:lnTo>
                  <a:lnTo>
                    <a:pt x="211305" y="461031"/>
                  </a:lnTo>
                  <a:lnTo>
                    <a:pt x="0" y="672423"/>
                  </a:lnTo>
                  <a:lnTo>
                    <a:pt x="249725" y="922148"/>
                  </a:lnTo>
                  <a:lnTo>
                    <a:pt x="710843" y="461031"/>
                  </a:lnTo>
                  <a:close/>
                </a:path>
              </a:pathLst>
            </a:custGeom>
            <a:solidFill>
              <a:srgbClr val="FF4F12"/>
            </a:solidFill>
            <a:ln w="7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 dirty="0">
                <a:latin typeface="Arial" panose="020B0604020202020204" pitchFamily="34" charset="0"/>
              </a:endParaRPr>
            </a:p>
          </p:txBody>
        </p:sp>
        <p:grpSp>
          <p:nvGrpSpPr>
            <p:cNvPr id="13" name="Рисунок 9">
              <a:extLst>
                <a:ext uri="{FF2B5EF4-FFF2-40B4-BE49-F238E27FC236}">
                  <a16:creationId xmlns:a16="http://schemas.microsoft.com/office/drawing/2014/main" id="{DF842434-B6E2-492E-84D6-03A7FDE42499}"/>
                </a:ext>
              </a:extLst>
            </p:cNvPr>
            <p:cNvGrpSpPr/>
            <p:nvPr/>
          </p:nvGrpSpPr>
          <p:grpSpPr>
            <a:xfrm>
              <a:off x="2227319" y="2232649"/>
              <a:ext cx="2001950" cy="162340"/>
              <a:chOff x="2227319" y="2232649"/>
              <a:chExt cx="2001950" cy="162340"/>
            </a:xfrm>
            <a:solidFill>
              <a:srgbClr val="FFFFFF"/>
            </a:solidFill>
          </p:grpSpPr>
          <p:sp>
            <p:nvSpPr>
              <p:cNvPr id="14" name="Рисунок 9">
                <a:extLst>
                  <a:ext uri="{FF2B5EF4-FFF2-40B4-BE49-F238E27FC236}">
                    <a16:creationId xmlns:a16="http://schemas.microsoft.com/office/drawing/2014/main" id="{CD2A0D73-FBA6-44F3-BBDA-492826D50C1A}"/>
                  </a:ext>
                </a:extLst>
              </p:cNvPr>
              <p:cNvSpPr/>
              <p:nvPr/>
            </p:nvSpPr>
            <p:spPr>
              <a:xfrm>
                <a:off x="2227319" y="2235356"/>
                <a:ext cx="100700" cy="135293"/>
              </a:xfrm>
              <a:custGeom>
                <a:avLst/>
                <a:gdLst>
                  <a:gd name="connsiteX0" fmla="*/ 52573 w 100700"/>
                  <a:gd name="connsiteY0" fmla="*/ 0 h 135293"/>
                  <a:gd name="connsiteX1" fmla="*/ 83979 w 100700"/>
                  <a:gd name="connsiteY1" fmla="*/ 8790 h 135293"/>
                  <a:gd name="connsiteX2" fmla="*/ 95287 w 100700"/>
                  <a:gd name="connsiteY2" fmla="*/ 32665 h 135293"/>
                  <a:gd name="connsiteX3" fmla="*/ 89393 w 100700"/>
                  <a:gd name="connsiteY3" fmla="*/ 50929 h 135293"/>
                  <a:gd name="connsiteX4" fmla="*/ 74803 w 100700"/>
                  <a:gd name="connsiteY4" fmla="*/ 62237 h 135293"/>
                  <a:gd name="connsiteX5" fmla="*/ 100701 w 100700"/>
                  <a:gd name="connsiteY5" fmla="*/ 95476 h 135293"/>
                  <a:gd name="connsiteX6" fmla="*/ 94319 w 100700"/>
                  <a:gd name="connsiteY6" fmla="*/ 116549 h 135293"/>
                  <a:gd name="connsiteX7" fmla="*/ 77117 w 100700"/>
                  <a:gd name="connsiteY7" fmla="*/ 130462 h 135293"/>
                  <a:gd name="connsiteX8" fmla="*/ 53345 w 100700"/>
                  <a:gd name="connsiteY8" fmla="*/ 135294 h 135293"/>
                  <a:gd name="connsiteX9" fmla="*/ 0 w 100700"/>
                  <a:gd name="connsiteY9" fmla="*/ 135294 h 135293"/>
                  <a:gd name="connsiteX10" fmla="*/ 0 w 100700"/>
                  <a:gd name="connsiteY10" fmla="*/ 0 h 135293"/>
                  <a:gd name="connsiteX11" fmla="*/ 52573 w 100700"/>
                  <a:gd name="connsiteY11" fmla="*/ 0 h 135293"/>
                  <a:gd name="connsiteX12" fmla="*/ 51024 w 100700"/>
                  <a:gd name="connsiteY12" fmla="*/ 54502 h 135293"/>
                  <a:gd name="connsiteX13" fmla="*/ 74993 w 100700"/>
                  <a:gd name="connsiteY13" fmla="*/ 36332 h 135293"/>
                  <a:gd name="connsiteX14" fmla="*/ 51024 w 100700"/>
                  <a:gd name="connsiteY14" fmla="*/ 18359 h 135293"/>
                  <a:gd name="connsiteX15" fmla="*/ 20877 w 100700"/>
                  <a:gd name="connsiteY15" fmla="*/ 18359 h 135293"/>
                  <a:gd name="connsiteX16" fmla="*/ 20877 w 100700"/>
                  <a:gd name="connsiteY16" fmla="*/ 54502 h 135293"/>
                  <a:gd name="connsiteX17" fmla="*/ 51024 w 100700"/>
                  <a:gd name="connsiteY17" fmla="*/ 54502 h 135293"/>
                  <a:gd name="connsiteX18" fmla="*/ 51409 w 100700"/>
                  <a:gd name="connsiteY18" fmla="*/ 116738 h 135293"/>
                  <a:gd name="connsiteX19" fmla="*/ 72380 w 100700"/>
                  <a:gd name="connsiteY19" fmla="*/ 111128 h 135293"/>
                  <a:gd name="connsiteX20" fmla="*/ 79824 w 100700"/>
                  <a:gd name="connsiteY20" fmla="*/ 94698 h 135293"/>
                  <a:gd name="connsiteX21" fmla="*/ 72380 w 100700"/>
                  <a:gd name="connsiteY21" fmla="*/ 78362 h 135293"/>
                  <a:gd name="connsiteX22" fmla="*/ 51409 w 100700"/>
                  <a:gd name="connsiteY22" fmla="*/ 72853 h 135293"/>
                  <a:gd name="connsiteX23" fmla="*/ 20869 w 100700"/>
                  <a:gd name="connsiteY23" fmla="*/ 72853 h 135293"/>
                  <a:gd name="connsiteX24" fmla="*/ 20869 w 100700"/>
                  <a:gd name="connsiteY24" fmla="*/ 116731 h 135293"/>
                  <a:gd name="connsiteX25" fmla="*/ 51409 w 100700"/>
                  <a:gd name="connsiteY25" fmla="*/ 116731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700" h="135293">
                    <a:moveTo>
                      <a:pt x="52573" y="0"/>
                    </a:moveTo>
                    <a:cubicBezTo>
                      <a:pt x="65977" y="0"/>
                      <a:pt x="76448" y="2932"/>
                      <a:pt x="83979" y="8790"/>
                    </a:cubicBezTo>
                    <a:cubicBezTo>
                      <a:pt x="91518" y="14655"/>
                      <a:pt x="95287" y="22608"/>
                      <a:pt x="95287" y="32665"/>
                    </a:cubicBezTo>
                    <a:cubicBezTo>
                      <a:pt x="95287" y="39752"/>
                      <a:pt x="93322" y="45843"/>
                      <a:pt x="89393" y="50929"/>
                    </a:cubicBezTo>
                    <a:cubicBezTo>
                      <a:pt x="85464" y="56022"/>
                      <a:pt x="80596" y="59784"/>
                      <a:pt x="74803" y="62237"/>
                    </a:cubicBezTo>
                    <a:cubicBezTo>
                      <a:pt x="92064" y="68422"/>
                      <a:pt x="100701" y="79504"/>
                      <a:pt x="100701" y="95476"/>
                    </a:cubicBezTo>
                    <a:cubicBezTo>
                      <a:pt x="100701" y="103466"/>
                      <a:pt x="98576" y="110495"/>
                      <a:pt x="94319" y="116549"/>
                    </a:cubicBezTo>
                    <a:cubicBezTo>
                      <a:pt x="90070" y="122611"/>
                      <a:pt x="84336" y="127246"/>
                      <a:pt x="77117" y="130462"/>
                    </a:cubicBezTo>
                    <a:cubicBezTo>
                      <a:pt x="69899" y="133686"/>
                      <a:pt x="61975" y="135294"/>
                      <a:pt x="53345" y="135294"/>
                    </a:cubicBezTo>
                    <a:lnTo>
                      <a:pt x="0" y="135294"/>
                    </a:lnTo>
                    <a:lnTo>
                      <a:pt x="0" y="0"/>
                    </a:lnTo>
                    <a:lnTo>
                      <a:pt x="52573" y="0"/>
                    </a:lnTo>
                    <a:close/>
                    <a:moveTo>
                      <a:pt x="51024" y="54502"/>
                    </a:moveTo>
                    <a:cubicBezTo>
                      <a:pt x="67003" y="54502"/>
                      <a:pt x="74993" y="48448"/>
                      <a:pt x="74993" y="36332"/>
                    </a:cubicBezTo>
                    <a:cubicBezTo>
                      <a:pt x="74993" y="24347"/>
                      <a:pt x="67003" y="18359"/>
                      <a:pt x="51024" y="18359"/>
                    </a:cubicBezTo>
                    <a:lnTo>
                      <a:pt x="20877" y="18359"/>
                    </a:lnTo>
                    <a:lnTo>
                      <a:pt x="20877" y="54502"/>
                    </a:lnTo>
                    <a:lnTo>
                      <a:pt x="51024" y="54502"/>
                    </a:lnTo>
                    <a:close/>
                    <a:moveTo>
                      <a:pt x="51409" y="116738"/>
                    </a:moveTo>
                    <a:cubicBezTo>
                      <a:pt x="60425" y="116738"/>
                      <a:pt x="67418" y="114868"/>
                      <a:pt x="72380" y="111128"/>
                    </a:cubicBezTo>
                    <a:cubicBezTo>
                      <a:pt x="77336" y="107395"/>
                      <a:pt x="79824" y="101916"/>
                      <a:pt x="79824" y="94698"/>
                    </a:cubicBezTo>
                    <a:cubicBezTo>
                      <a:pt x="79824" y="87487"/>
                      <a:pt x="77343" y="82036"/>
                      <a:pt x="72380" y="78362"/>
                    </a:cubicBezTo>
                    <a:cubicBezTo>
                      <a:pt x="67418" y="74687"/>
                      <a:pt x="60425" y="72853"/>
                      <a:pt x="51409" y="72853"/>
                    </a:cubicBezTo>
                    <a:lnTo>
                      <a:pt x="20869" y="72853"/>
                    </a:lnTo>
                    <a:lnTo>
                      <a:pt x="20869" y="116731"/>
                    </a:lnTo>
                    <a:lnTo>
                      <a:pt x="51409" y="116731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Рисунок 9">
                <a:extLst>
                  <a:ext uri="{FF2B5EF4-FFF2-40B4-BE49-F238E27FC236}">
                    <a16:creationId xmlns:a16="http://schemas.microsoft.com/office/drawing/2014/main" id="{D97DF0BD-E983-4750-8277-941E341B9399}"/>
                  </a:ext>
                </a:extLst>
              </p:cNvPr>
              <p:cNvSpPr/>
              <p:nvPr/>
            </p:nvSpPr>
            <p:spPr>
              <a:xfrm>
                <a:off x="2407261" y="2235356"/>
                <a:ext cx="106878" cy="135293"/>
              </a:xfrm>
              <a:custGeom>
                <a:avLst/>
                <a:gdLst>
                  <a:gd name="connsiteX0" fmla="*/ 0 w 106878"/>
                  <a:gd name="connsiteY0" fmla="*/ 0 h 135293"/>
                  <a:gd name="connsiteX1" fmla="*/ 20294 w 106878"/>
                  <a:gd name="connsiteY1" fmla="*/ 0 h 135293"/>
                  <a:gd name="connsiteX2" fmla="*/ 20294 w 106878"/>
                  <a:gd name="connsiteY2" fmla="*/ 106304 h 135293"/>
                  <a:gd name="connsiteX3" fmla="*/ 26094 w 106878"/>
                  <a:gd name="connsiteY3" fmla="*/ 95673 h 135293"/>
                  <a:gd name="connsiteX4" fmla="*/ 85427 w 106878"/>
                  <a:gd name="connsiteY4" fmla="*/ 0 h 135293"/>
                  <a:gd name="connsiteX5" fmla="*/ 106879 w 106878"/>
                  <a:gd name="connsiteY5" fmla="*/ 0 h 135293"/>
                  <a:gd name="connsiteX6" fmla="*/ 106879 w 106878"/>
                  <a:gd name="connsiteY6" fmla="*/ 135294 h 135293"/>
                  <a:gd name="connsiteX7" fmla="*/ 86584 w 106878"/>
                  <a:gd name="connsiteY7" fmla="*/ 135294 h 135293"/>
                  <a:gd name="connsiteX8" fmla="*/ 86584 w 106878"/>
                  <a:gd name="connsiteY8" fmla="*/ 28604 h 135293"/>
                  <a:gd name="connsiteX9" fmla="*/ 80785 w 106878"/>
                  <a:gd name="connsiteY9" fmla="*/ 39235 h 135293"/>
                  <a:gd name="connsiteX10" fmla="*/ 21451 w 106878"/>
                  <a:gd name="connsiteY10" fmla="*/ 135294 h 135293"/>
                  <a:gd name="connsiteX11" fmla="*/ 0 w 106878"/>
                  <a:gd name="connsiteY11" fmla="*/ 135294 h 135293"/>
                  <a:gd name="connsiteX12" fmla="*/ 0 w 106878"/>
                  <a:gd name="connsiteY12" fmla="*/ 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878" h="135293">
                    <a:moveTo>
                      <a:pt x="0" y="0"/>
                    </a:moveTo>
                    <a:lnTo>
                      <a:pt x="20294" y="0"/>
                    </a:lnTo>
                    <a:lnTo>
                      <a:pt x="20294" y="106304"/>
                    </a:lnTo>
                    <a:cubicBezTo>
                      <a:pt x="21066" y="104499"/>
                      <a:pt x="23001" y="100955"/>
                      <a:pt x="26094" y="95673"/>
                    </a:cubicBezTo>
                    <a:lnTo>
                      <a:pt x="85427" y="0"/>
                    </a:lnTo>
                    <a:lnTo>
                      <a:pt x="106879" y="0"/>
                    </a:lnTo>
                    <a:lnTo>
                      <a:pt x="106879" y="135294"/>
                    </a:lnTo>
                    <a:lnTo>
                      <a:pt x="86584" y="135294"/>
                    </a:lnTo>
                    <a:lnTo>
                      <a:pt x="86584" y="28604"/>
                    </a:lnTo>
                    <a:cubicBezTo>
                      <a:pt x="85813" y="30409"/>
                      <a:pt x="83877" y="33953"/>
                      <a:pt x="80785" y="39235"/>
                    </a:cubicBezTo>
                    <a:lnTo>
                      <a:pt x="21451" y="135294"/>
                    </a:lnTo>
                    <a:lnTo>
                      <a:pt x="0" y="135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Рисунок 9">
                <a:extLst>
                  <a:ext uri="{FF2B5EF4-FFF2-40B4-BE49-F238E27FC236}">
                    <a16:creationId xmlns:a16="http://schemas.microsoft.com/office/drawing/2014/main" id="{55F6799B-1D0C-4A50-AA0E-DFBB4DE39493}"/>
                  </a:ext>
                </a:extLst>
              </p:cNvPr>
              <p:cNvSpPr/>
              <p:nvPr/>
            </p:nvSpPr>
            <p:spPr>
              <a:xfrm>
                <a:off x="2589315" y="2235349"/>
                <a:ext cx="130658" cy="159641"/>
              </a:xfrm>
              <a:custGeom>
                <a:avLst/>
                <a:gdLst>
                  <a:gd name="connsiteX0" fmla="*/ 7 w 130658"/>
                  <a:gd name="connsiteY0" fmla="*/ 116164 h 159641"/>
                  <a:gd name="connsiteX1" fmla="*/ 11024 w 130658"/>
                  <a:gd name="connsiteY1" fmla="*/ 116164 h 159641"/>
                  <a:gd name="connsiteX2" fmla="*/ 20207 w 130658"/>
                  <a:gd name="connsiteY2" fmla="*/ 92194 h 159641"/>
                  <a:gd name="connsiteX3" fmla="*/ 24166 w 130658"/>
                  <a:gd name="connsiteY3" fmla="*/ 61080 h 159641"/>
                  <a:gd name="connsiteX4" fmla="*/ 27447 w 130658"/>
                  <a:gd name="connsiteY4" fmla="*/ 0 h 159641"/>
                  <a:gd name="connsiteX5" fmla="*/ 113071 w 130658"/>
                  <a:gd name="connsiteY5" fmla="*/ 0 h 159641"/>
                  <a:gd name="connsiteX6" fmla="*/ 113071 w 130658"/>
                  <a:gd name="connsiteY6" fmla="*/ 116156 h 159641"/>
                  <a:gd name="connsiteX7" fmla="*/ 130658 w 130658"/>
                  <a:gd name="connsiteY7" fmla="*/ 116156 h 159641"/>
                  <a:gd name="connsiteX8" fmla="*/ 130658 w 130658"/>
                  <a:gd name="connsiteY8" fmla="*/ 159641 h 159641"/>
                  <a:gd name="connsiteX9" fmla="*/ 111135 w 130658"/>
                  <a:gd name="connsiteY9" fmla="*/ 159641 h 159641"/>
                  <a:gd name="connsiteX10" fmla="*/ 111135 w 130658"/>
                  <a:gd name="connsiteY10" fmla="*/ 135286 h 159641"/>
                  <a:gd name="connsiteX11" fmla="*/ 19523 w 130658"/>
                  <a:gd name="connsiteY11" fmla="*/ 135286 h 159641"/>
                  <a:gd name="connsiteX12" fmla="*/ 19523 w 130658"/>
                  <a:gd name="connsiteY12" fmla="*/ 159641 h 159641"/>
                  <a:gd name="connsiteX13" fmla="*/ 0 w 130658"/>
                  <a:gd name="connsiteY13" fmla="*/ 159641 h 159641"/>
                  <a:gd name="connsiteX14" fmla="*/ 0 w 130658"/>
                  <a:gd name="connsiteY14" fmla="*/ 116164 h 159641"/>
                  <a:gd name="connsiteX15" fmla="*/ 92202 w 130658"/>
                  <a:gd name="connsiteY15" fmla="*/ 116164 h 159641"/>
                  <a:gd name="connsiteX16" fmla="*/ 92202 w 130658"/>
                  <a:gd name="connsiteY16" fmla="*/ 18555 h 159641"/>
                  <a:gd name="connsiteX17" fmla="*/ 46592 w 130658"/>
                  <a:gd name="connsiteY17" fmla="*/ 18555 h 159641"/>
                  <a:gd name="connsiteX18" fmla="*/ 44271 w 130658"/>
                  <a:gd name="connsiteY18" fmla="*/ 61465 h 159641"/>
                  <a:gd name="connsiteX19" fmla="*/ 40887 w 130658"/>
                  <a:gd name="connsiteY19" fmla="*/ 92289 h 159641"/>
                  <a:gd name="connsiteX20" fmla="*/ 33058 w 130658"/>
                  <a:gd name="connsiteY20" fmla="*/ 116164 h 159641"/>
                  <a:gd name="connsiteX21" fmla="*/ 92202 w 130658"/>
                  <a:gd name="connsiteY21" fmla="*/ 116164 h 15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0658" h="159641">
                    <a:moveTo>
                      <a:pt x="7" y="116164"/>
                    </a:moveTo>
                    <a:lnTo>
                      <a:pt x="11024" y="116164"/>
                    </a:lnTo>
                    <a:cubicBezTo>
                      <a:pt x="15281" y="108174"/>
                      <a:pt x="18337" y="100191"/>
                      <a:pt x="20207" y="92194"/>
                    </a:cubicBezTo>
                    <a:cubicBezTo>
                      <a:pt x="22070" y="84205"/>
                      <a:pt x="23394" y="73836"/>
                      <a:pt x="24166" y="61080"/>
                    </a:cubicBezTo>
                    <a:lnTo>
                      <a:pt x="27447" y="0"/>
                    </a:lnTo>
                    <a:lnTo>
                      <a:pt x="113071" y="0"/>
                    </a:lnTo>
                    <a:lnTo>
                      <a:pt x="113071" y="116156"/>
                    </a:lnTo>
                    <a:lnTo>
                      <a:pt x="130658" y="116156"/>
                    </a:lnTo>
                    <a:lnTo>
                      <a:pt x="130658" y="159641"/>
                    </a:lnTo>
                    <a:lnTo>
                      <a:pt x="111135" y="159641"/>
                    </a:lnTo>
                    <a:lnTo>
                      <a:pt x="111135" y="135286"/>
                    </a:lnTo>
                    <a:lnTo>
                      <a:pt x="19523" y="135286"/>
                    </a:lnTo>
                    <a:lnTo>
                      <a:pt x="19523" y="159641"/>
                    </a:lnTo>
                    <a:lnTo>
                      <a:pt x="0" y="159641"/>
                    </a:lnTo>
                    <a:lnTo>
                      <a:pt x="0" y="116164"/>
                    </a:lnTo>
                    <a:close/>
                    <a:moveTo>
                      <a:pt x="92202" y="116164"/>
                    </a:moveTo>
                    <a:lnTo>
                      <a:pt x="92202" y="18555"/>
                    </a:lnTo>
                    <a:lnTo>
                      <a:pt x="46592" y="18555"/>
                    </a:lnTo>
                    <a:lnTo>
                      <a:pt x="44271" y="61465"/>
                    </a:lnTo>
                    <a:cubicBezTo>
                      <a:pt x="43623" y="74098"/>
                      <a:pt x="42495" y="84372"/>
                      <a:pt x="40887" y="92289"/>
                    </a:cubicBezTo>
                    <a:cubicBezTo>
                      <a:pt x="39279" y="100213"/>
                      <a:pt x="36667" y="108174"/>
                      <a:pt x="33058" y="116164"/>
                    </a:cubicBezTo>
                    <a:lnTo>
                      <a:pt x="92202" y="116164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Рисунок 9">
                <a:extLst>
                  <a:ext uri="{FF2B5EF4-FFF2-40B4-BE49-F238E27FC236}">
                    <a16:creationId xmlns:a16="http://schemas.microsoft.com/office/drawing/2014/main" id="{D1E83D3A-AF00-44E6-939B-6D143767759E}"/>
                  </a:ext>
                </a:extLst>
              </p:cNvPr>
              <p:cNvSpPr/>
              <p:nvPr/>
            </p:nvSpPr>
            <p:spPr>
              <a:xfrm>
                <a:off x="2797287" y="2235356"/>
                <a:ext cx="89487" cy="135301"/>
              </a:xfrm>
              <a:custGeom>
                <a:avLst/>
                <a:gdLst>
                  <a:gd name="connsiteX0" fmla="*/ 88905 w 89487"/>
                  <a:gd name="connsiteY0" fmla="*/ 0 h 135301"/>
                  <a:gd name="connsiteX1" fmla="*/ 88905 w 89487"/>
                  <a:gd name="connsiteY1" fmla="*/ 18555 h 135301"/>
                  <a:gd name="connsiteX2" fmla="*/ 20877 w 89487"/>
                  <a:gd name="connsiteY2" fmla="*/ 18555 h 135301"/>
                  <a:gd name="connsiteX3" fmla="*/ 20877 w 89487"/>
                  <a:gd name="connsiteY3" fmla="*/ 56052 h 135301"/>
                  <a:gd name="connsiteX4" fmla="*/ 83499 w 89487"/>
                  <a:gd name="connsiteY4" fmla="*/ 56052 h 135301"/>
                  <a:gd name="connsiteX5" fmla="*/ 83499 w 89487"/>
                  <a:gd name="connsiteY5" fmla="*/ 74607 h 135301"/>
                  <a:gd name="connsiteX6" fmla="*/ 20877 w 89487"/>
                  <a:gd name="connsiteY6" fmla="*/ 74607 h 135301"/>
                  <a:gd name="connsiteX7" fmla="*/ 20877 w 89487"/>
                  <a:gd name="connsiteY7" fmla="*/ 116746 h 135301"/>
                  <a:gd name="connsiteX8" fmla="*/ 89488 w 89487"/>
                  <a:gd name="connsiteY8" fmla="*/ 116746 h 135301"/>
                  <a:gd name="connsiteX9" fmla="*/ 89488 w 89487"/>
                  <a:gd name="connsiteY9" fmla="*/ 135301 h 135301"/>
                  <a:gd name="connsiteX10" fmla="*/ 0 w 89487"/>
                  <a:gd name="connsiteY10" fmla="*/ 135301 h 135301"/>
                  <a:gd name="connsiteX11" fmla="*/ 0 w 89487"/>
                  <a:gd name="connsiteY11" fmla="*/ 7 h 135301"/>
                  <a:gd name="connsiteX12" fmla="*/ 88905 w 89487"/>
                  <a:gd name="connsiteY12" fmla="*/ 7 h 1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7" h="135301">
                    <a:moveTo>
                      <a:pt x="88905" y="0"/>
                    </a:moveTo>
                    <a:lnTo>
                      <a:pt x="88905" y="18555"/>
                    </a:lnTo>
                    <a:lnTo>
                      <a:pt x="20877" y="18555"/>
                    </a:lnTo>
                    <a:lnTo>
                      <a:pt x="20877" y="56052"/>
                    </a:lnTo>
                    <a:lnTo>
                      <a:pt x="83499" y="56052"/>
                    </a:lnTo>
                    <a:lnTo>
                      <a:pt x="83499" y="74607"/>
                    </a:lnTo>
                    <a:lnTo>
                      <a:pt x="20877" y="74607"/>
                    </a:lnTo>
                    <a:lnTo>
                      <a:pt x="20877" y="116746"/>
                    </a:lnTo>
                    <a:lnTo>
                      <a:pt x="89488" y="116746"/>
                    </a:lnTo>
                    <a:lnTo>
                      <a:pt x="89488" y="135301"/>
                    </a:lnTo>
                    <a:lnTo>
                      <a:pt x="0" y="135301"/>
                    </a:lnTo>
                    <a:lnTo>
                      <a:pt x="0" y="7"/>
                    </a:lnTo>
                    <a:lnTo>
                      <a:pt x="88905" y="7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Рисунок 9">
                <a:extLst>
                  <a:ext uri="{FF2B5EF4-FFF2-40B4-BE49-F238E27FC236}">
                    <a16:creationId xmlns:a16="http://schemas.microsoft.com/office/drawing/2014/main" id="{5F9C4B2B-958A-4428-8318-AE16F3053B5F}"/>
                  </a:ext>
                </a:extLst>
              </p:cNvPr>
              <p:cNvSpPr/>
              <p:nvPr/>
            </p:nvSpPr>
            <p:spPr>
              <a:xfrm>
                <a:off x="2960414" y="2232649"/>
                <a:ext cx="135293" cy="140700"/>
              </a:xfrm>
              <a:custGeom>
                <a:avLst/>
                <a:gdLst>
                  <a:gd name="connsiteX0" fmla="*/ 126402 w 135293"/>
                  <a:gd name="connsiteY0" fmla="*/ 106689 h 140700"/>
                  <a:gd name="connsiteX1" fmla="*/ 102141 w 135293"/>
                  <a:gd name="connsiteY1" fmla="*/ 131714 h 140700"/>
                  <a:gd name="connsiteX2" fmla="*/ 67643 w 135293"/>
                  <a:gd name="connsiteY2" fmla="*/ 140700 h 140700"/>
                  <a:gd name="connsiteX3" fmla="*/ 33145 w 135293"/>
                  <a:gd name="connsiteY3" fmla="*/ 131714 h 140700"/>
                  <a:gd name="connsiteX4" fmla="*/ 8885 w 135293"/>
                  <a:gd name="connsiteY4" fmla="*/ 106689 h 140700"/>
                  <a:gd name="connsiteX5" fmla="*/ 0 w 135293"/>
                  <a:gd name="connsiteY5" fmla="*/ 70350 h 140700"/>
                  <a:gd name="connsiteX6" fmla="*/ 8885 w 135293"/>
                  <a:gd name="connsiteY6" fmla="*/ 34018 h 140700"/>
                  <a:gd name="connsiteX7" fmla="*/ 33145 w 135293"/>
                  <a:gd name="connsiteY7" fmla="*/ 8987 h 140700"/>
                  <a:gd name="connsiteX8" fmla="*/ 67643 w 135293"/>
                  <a:gd name="connsiteY8" fmla="*/ 0 h 140700"/>
                  <a:gd name="connsiteX9" fmla="*/ 102141 w 135293"/>
                  <a:gd name="connsiteY9" fmla="*/ 8987 h 140700"/>
                  <a:gd name="connsiteX10" fmla="*/ 126402 w 135293"/>
                  <a:gd name="connsiteY10" fmla="*/ 34018 h 140700"/>
                  <a:gd name="connsiteX11" fmla="*/ 135294 w 135293"/>
                  <a:gd name="connsiteY11" fmla="*/ 70350 h 140700"/>
                  <a:gd name="connsiteX12" fmla="*/ 126402 w 135293"/>
                  <a:gd name="connsiteY12" fmla="*/ 106689 h 140700"/>
                  <a:gd name="connsiteX13" fmla="*/ 91510 w 135293"/>
                  <a:gd name="connsiteY13" fmla="*/ 115290 h 140700"/>
                  <a:gd name="connsiteX14" fmla="*/ 108036 w 135293"/>
                  <a:gd name="connsiteY14" fmla="*/ 97412 h 140700"/>
                  <a:gd name="connsiteX15" fmla="*/ 114024 w 135293"/>
                  <a:gd name="connsiteY15" fmla="*/ 70350 h 140700"/>
                  <a:gd name="connsiteX16" fmla="*/ 108036 w 135293"/>
                  <a:gd name="connsiteY16" fmla="*/ 43296 h 140700"/>
                  <a:gd name="connsiteX17" fmla="*/ 91510 w 135293"/>
                  <a:gd name="connsiteY17" fmla="*/ 25417 h 140700"/>
                  <a:gd name="connsiteX18" fmla="*/ 67636 w 135293"/>
                  <a:gd name="connsiteY18" fmla="*/ 19137 h 140700"/>
                  <a:gd name="connsiteX19" fmla="*/ 43761 w 135293"/>
                  <a:gd name="connsiteY19" fmla="*/ 25417 h 140700"/>
                  <a:gd name="connsiteX20" fmla="*/ 27236 w 135293"/>
                  <a:gd name="connsiteY20" fmla="*/ 43296 h 140700"/>
                  <a:gd name="connsiteX21" fmla="*/ 21248 w 135293"/>
                  <a:gd name="connsiteY21" fmla="*/ 70350 h 140700"/>
                  <a:gd name="connsiteX22" fmla="*/ 27236 w 135293"/>
                  <a:gd name="connsiteY22" fmla="*/ 97412 h 140700"/>
                  <a:gd name="connsiteX23" fmla="*/ 43761 w 135293"/>
                  <a:gd name="connsiteY23" fmla="*/ 115290 h 140700"/>
                  <a:gd name="connsiteX24" fmla="*/ 67636 w 135293"/>
                  <a:gd name="connsiteY24" fmla="*/ 121570 h 140700"/>
                  <a:gd name="connsiteX25" fmla="*/ 91510 w 135293"/>
                  <a:gd name="connsiteY25" fmla="*/ 115290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5293" h="140700">
                    <a:moveTo>
                      <a:pt x="126402" y="106689"/>
                    </a:moveTo>
                    <a:cubicBezTo>
                      <a:pt x="120471" y="117386"/>
                      <a:pt x="112387" y="125725"/>
                      <a:pt x="102141" y="131714"/>
                    </a:cubicBezTo>
                    <a:cubicBezTo>
                      <a:pt x="91896" y="137710"/>
                      <a:pt x="80399" y="140700"/>
                      <a:pt x="67643" y="140700"/>
                    </a:cubicBezTo>
                    <a:cubicBezTo>
                      <a:pt x="54887" y="140700"/>
                      <a:pt x="43390" y="137702"/>
                      <a:pt x="33145" y="131714"/>
                    </a:cubicBezTo>
                    <a:cubicBezTo>
                      <a:pt x="22899" y="125725"/>
                      <a:pt x="14815" y="117379"/>
                      <a:pt x="8885" y="106689"/>
                    </a:cubicBezTo>
                    <a:cubicBezTo>
                      <a:pt x="2954" y="95993"/>
                      <a:pt x="0" y="83885"/>
                      <a:pt x="0" y="70350"/>
                    </a:cubicBezTo>
                    <a:cubicBezTo>
                      <a:pt x="0" y="56823"/>
                      <a:pt x="2962" y="44715"/>
                      <a:pt x="8885" y="34018"/>
                    </a:cubicBezTo>
                    <a:cubicBezTo>
                      <a:pt x="14815" y="23322"/>
                      <a:pt x="22899" y="14982"/>
                      <a:pt x="33145" y="8987"/>
                    </a:cubicBezTo>
                    <a:cubicBezTo>
                      <a:pt x="43390" y="2998"/>
                      <a:pt x="54887" y="0"/>
                      <a:pt x="67643" y="0"/>
                    </a:cubicBezTo>
                    <a:cubicBezTo>
                      <a:pt x="80399" y="0"/>
                      <a:pt x="91896" y="2998"/>
                      <a:pt x="102141" y="8987"/>
                    </a:cubicBezTo>
                    <a:cubicBezTo>
                      <a:pt x="112387" y="14982"/>
                      <a:pt x="120471" y="23322"/>
                      <a:pt x="126402" y="34018"/>
                    </a:cubicBezTo>
                    <a:cubicBezTo>
                      <a:pt x="132325" y="44715"/>
                      <a:pt x="135294" y="56823"/>
                      <a:pt x="135294" y="70350"/>
                    </a:cubicBezTo>
                    <a:cubicBezTo>
                      <a:pt x="135294" y="83885"/>
                      <a:pt x="132325" y="95993"/>
                      <a:pt x="126402" y="106689"/>
                    </a:cubicBezTo>
                    <a:close/>
                    <a:moveTo>
                      <a:pt x="91510" y="115290"/>
                    </a:moveTo>
                    <a:cubicBezTo>
                      <a:pt x="98532" y="111106"/>
                      <a:pt x="104041" y="105147"/>
                      <a:pt x="108036" y="97412"/>
                    </a:cubicBezTo>
                    <a:cubicBezTo>
                      <a:pt x="112030" y="89677"/>
                      <a:pt x="114024" y="80661"/>
                      <a:pt x="114024" y="70350"/>
                    </a:cubicBezTo>
                    <a:cubicBezTo>
                      <a:pt x="114024" y="60039"/>
                      <a:pt x="112023" y="51023"/>
                      <a:pt x="108036" y="43296"/>
                    </a:cubicBezTo>
                    <a:cubicBezTo>
                      <a:pt x="104041" y="35561"/>
                      <a:pt x="98532" y="29608"/>
                      <a:pt x="91510" y="25417"/>
                    </a:cubicBezTo>
                    <a:cubicBezTo>
                      <a:pt x="84481" y="21233"/>
                      <a:pt x="76528" y="19137"/>
                      <a:pt x="67636" y="19137"/>
                    </a:cubicBezTo>
                    <a:cubicBezTo>
                      <a:pt x="58744" y="19137"/>
                      <a:pt x="50791" y="21233"/>
                      <a:pt x="43761" y="25417"/>
                    </a:cubicBezTo>
                    <a:cubicBezTo>
                      <a:pt x="36739" y="29608"/>
                      <a:pt x="31231" y="35568"/>
                      <a:pt x="27236" y="43296"/>
                    </a:cubicBezTo>
                    <a:cubicBezTo>
                      <a:pt x="23241" y="51031"/>
                      <a:pt x="21248" y="60046"/>
                      <a:pt x="21248" y="70350"/>
                    </a:cubicBezTo>
                    <a:cubicBezTo>
                      <a:pt x="21248" y="80661"/>
                      <a:pt x="23241" y="89677"/>
                      <a:pt x="27236" y="97412"/>
                    </a:cubicBezTo>
                    <a:cubicBezTo>
                      <a:pt x="31231" y="105140"/>
                      <a:pt x="36739" y="111106"/>
                      <a:pt x="43761" y="115290"/>
                    </a:cubicBezTo>
                    <a:cubicBezTo>
                      <a:pt x="50783" y="119482"/>
                      <a:pt x="58744" y="121570"/>
                      <a:pt x="67636" y="121570"/>
                    </a:cubicBezTo>
                    <a:cubicBezTo>
                      <a:pt x="76528" y="121570"/>
                      <a:pt x="84488" y="119482"/>
                      <a:pt x="91510" y="115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Рисунок 9">
                <a:extLst>
                  <a:ext uri="{FF2B5EF4-FFF2-40B4-BE49-F238E27FC236}">
                    <a16:creationId xmlns:a16="http://schemas.microsoft.com/office/drawing/2014/main" id="{07D059B5-6591-4790-AF6B-2648A89B2A8B}"/>
                  </a:ext>
                </a:extLst>
              </p:cNvPr>
              <p:cNvSpPr/>
              <p:nvPr/>
            </p:nvSpPr>
            <p:spPr>
              <a:xfrm>
                <a:off x="3173014" y="2232656"/>
                <a:ext cx="126983" cy="140700"/>
              </a:xfrm>
              <a:custGeom>
                <a:avLst/>
                <a:gdLst>
                  <a:gd name="connsiteX0" fmla="*/ 102236 w 126983"/>
                  <a:gd name="connsiteY0" fmla="*/ 132871 h 140700"/>
                  <a:gd name="connsiteX1" fmla="*/ 67447 w 126983"/>
                  <a:gd name="connsiteY1" fmla="*/ 140700 h 140700"/>
                  <a:gd name="connsiteX2" fmla="*/ 32854 w 126983"/>
                  <a:gd name="connsiteY2" fmla="*/ 131714 h 140700"/>
                  <a:gd name="connsiteX3" fmla="*/ 8696 w 126983"/>
                  <a:gd name="connsiteY3" fmla="*/ 106689 h 140700"/>
                  <a:gd name="connsiteX4" fmla="*/ 0 w 126983"/>
                  <a:gd name="connsiteY4" fmla="*/ 70350 h 140700"/>
                  <a:gd name="connsiteX5" fmla="*/ 9183 w 126983"/>
                  <a:gd name="connsiteY5" fmla="*/ 34207 h 140700"/>
                  <a:gd name="connsiteX6" fmla="*/ 34018 w 126983"/>
                  <a:gd name="connsiteY6" fmla="*/ 9081 h 140700"/>
                  <a:gd name="connsiteX7" fmla="*/ 68415 w 126983"/>
                  <a:gd name="connsiteY7" fmla="*/ 0 h 140700"/>
                  <a:gd name="connsiteX8" fmla="*/ 103015 w 126983"/>
                  <a:gd name="connsiteY8" fmla="*/ 8696 h 140700"/>
                  <a:gd name="connsiteX9" fmla="*/ 125630 w 126983"/>
                  <a:gd name="connsiteY9" fmla="*/ 31893 h 140700"/>
                  <a:gd name="connsiteX10" fmla="*/ 108625 w 126983"/>
                  <a:gd name="connsiteY10" fmla="*/ 42910 h 140700"/>
                  <a:gd name="connsiteX11" fmla="*/ 91518 w 126983"/>
                  <a:gd name="connsiteY11" fmla="*/ 24937 h 140700"/>
                  <a:gd name="connsiteX12" fmla="*/ 67840 w 126983"/>
                  <a:gd name="connsiteY12" fmla="*/ 19137 h 140700"/>
                  <a:gd name="connsiteX13" fmla="*/ 44453 w 126983"/>
                  <a:gd name="connsiteY13" fmla="*/ 25614 h 140700"/>
                  <a:gd name="connsiteX14" fmla="*/ 27542 w 126983"/>
                  <a:gd name="connsiteY14" fmla="*/ 43783 h 140700"/>
                  <a:gd name="connsiteX15" fmla="*/ 21262 w 126983"/>
                  <a:gd name="connsiteY15" fmla="*/ 70357 h 140700"/>
                  <a:gd name="connsiteX16" fmla="*/ 27346 w 126983"/>
                  <a:gd name="connsiteY16" fmla="*/ 96742 h 140700"/>
                  <a:gd name="connsiteX17" fmla="*/ 44067 w 126983"/>
                  <a:gd name="connsiteY17" fmla="*/ 115007 h 140700"/>
                  <a:gd name="connsiteX18" fmla="*/ 67840 w 126983"/>
                  <a:gd name="connsiteY18" fmla="*/ 121577 h 140700"/>
                  <a:gd name="connsiteX19" fmla="*/ 91714 w 126983"/>
                  <a:gd name="connsiteY19" fmla="*/ 115778 h 140700"/>
                  <a:gd name="connsiteX20" fmla="*/ 109782 w 126983"/>
                  <a:gd name="connsiteY20" fmla="*/ 98380 h 140700"/>
                  <a:gd name="connsiteX21" fmla="*/ 126984 w 126983"/>
                  <a:gd name="connsiteY21" fmla="*/ 108429 h 140700"/>
                  <a:gd name="connsiteX22" fmla="*/ 102236 w 126983"/>
                  <a:gd name="connsiteY22" fmla="*/ 132871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983" h="140700">
                    <a:moveTo>
                      <a:pt x="102236" y="132871"/>
                    </a:moveTo>
                    <a:cubicBezTo>
                      <a:pt x="93213" y="138088"/>
                      <a:pt x="81614" y="140700"/>
                      <a:pt x="67447" y="140700"/>
                    </a:cubicBezTo>
                    <a:cubicBezTo>
                      <a:pt x="54691" y="140700"/>
                      <a:pt x="43157" y="137702"/>
                      <a:pt x="32854" y="131714"/>
                    </a:cubicBezTo>
                    <a:cubicBezTo>
                      <a:pt x="22543" y="125725"/>
                      <a:pt x="14488" y="117379"/>
                      <a:pt x="8696" y="106689"/>
                    </a:cubicBezTo>
                    <a:cubicBezTo>
                      <a:pt x="2896" y="95993"/>
                      <a:pt x="0" y="83885"/>
                      <a:pt x="0" y="70350"/>
                    </a:cubicBezTo>
                    <a:cubicBezTo>
                      <a:pt x="0" y="56954"/>
                      <a:pt x="3056" y="44904"/>
                      <a:pt x="9183" y="34207"/>
                    </a:cubicBezTo>
                    <a:cubicBezTo>
                      <a:pt x="15303" y="23511"/>
                      <a:pt x="23584" y="15143"/>
                      <a:pt x="34018" y="9081"/>
                    </a:cubicBezTo>
                    <a:cubicBezTo>
                      <a:pt x="44453" y="3027"/>
                      <a:pt x="55921" y="0"/>
                      <a:pt x="68415" y="0"/>
                    </a:cubicBezTo>
                    <a:cubicBezTo>
                      <a:pt x="81687" y="0"/>
                      <a:pt x="93220" y="2903"/>
                      <a:pt x="103015" y="8696"/>
                    </a:cubicBezTo>
                    <a:cubicBezTo>
                      <a:pt x="112809" y="14495"/>
                      <a:pt x="120348" y="22223"/>
                      <a:pt x="125630" y="31893"/>
                    </a:cubicBezTo>
                    <a:lnTo>
                      <a:pt x="108625" y="42910"/>
                    </a:lnTo>
                    <a:cubicBezTo>
                      <a:pt x="103728" y="34797"/>
                      <a:pt x="98023" y="28801"/>
                      <a:pt x="91518" y="24937"/>
                    </a:cubicBezTo>
                    <a:cubicBezTo>
                      <a:pt x="85005" y="21073"/>
                      <a:pt x="77118" y="19137"/>
                      <a:pt x="67840" y="19137"/>
                    </a:cubicBezTo>
                    <a:cubicBezTo>
                      <a:pt x="59334" y="19137"/>
                      <a:pt x="51540" y="21299"/>
                      <a:pt x="44453" y="25614"/>
                    </a:cubicBezTo>
                    <a:cubicBezTo>
                      <a:pt x="37365" y="29936"/>
                      <a:pt x="31726" y="35990"/>
                      <a:pt x="27542" y="43783"/>
                    </a:cubicBezTo>
                    <a:cubicBezTo>
                      <a:pt x="23358" y="51584"/>
                      <a:pt x="21262" y="60439"/>
                      <a:pt x="21262" y="70357"/>
                    </a:cubicBezTo>
                    <a:cubicBezTo>
                      <a:pt x="21262" y="80152"/>
                      <a:pt x="23293" y="88949"/>
                      <a:pt x="27346" y="96742"/>
                    </a:cubicBezTo>
                    <a:cubicBezTo>
                      <a:pt x="31406" y="104543"/>
                      <a:pt x="36980" y="110626"/>
                      <a:pt x="44067" y="115007"/>
                    </a:cubicBezTo>
                    <a:cubicBezTo>
                      <a:pt x="51147" y="119387"/>
                      <a:pt x="59071" y="121577"/>
                      <a:pt x="67840" y="121577"/>
                    </a:cubicBezTo>
                    <a:cubicBezTo>
                      <a:pt x="76986" y="121577"/>
                      <a:pt x="84947" y="119649"/>
                      <a:pt x="91714" y="115778"/>
                    </a:cubicBezTo>
                    <a:cubicBezTo>
                      <a:pt x="98474" y="111914"/>
                      <a:pt x="104499" y="106115"/>
                      <a:pt x="109782" y="98380"/>
                    </a:cubicBezTo>
                    <a:lnTo>
                      <a:pt x="126984" y="108429"/>
                    </a:lnTo>
                    <a:cubicBezTo>
                      <a:pt x="119504" y="119504"/>
                      <a:pt x="111259" y="127653"/>
                      <a:pt x="102236" y="132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Рисунок 9">
                <a:extLst>
                  <a:ext uri="{FF2B5EF4-FFF2-40B4-BE49-F238E27FC236}">
                    <a16:creationId xmlns:a16="http://schemas.microsoft.com/office/drawing/2014/main" id="{65CE4BD3-8E00-4607-9824-60BF5C25B941}"/>
                  </a:ext>
                </a:extLst>
              </p:cNvPr>
              <p:cNvSpPr/>
              <p:nvPr/>
            </p:nvSpPr>
            <p:spPr>
              <a:xfrm>
                <a:off x="3378075" y="2235356"/>
                <a:ext cx="89487" cy="135301"/>
              </a:xfrm>
              <a:custGeom>
                <a:avLst/>
                <a:gdLst>
                  <a:gd name="connsiteX0" fmla="*/ 88906 w 89487"/>
                  <a:gd name="connsiteY0" fmla="*/ 0 h 135301"/>
                  <a:gd name="connsiteX1" fmla="*/ 88906 w 89487"/>
                  <a:gd name="connsiteY1" fmla="*/ 18555 h 135301"/>
                  <a:gd name="connsiteX2" fmla="*/ 20877 w 89487"/>
                  <a:gd name="connsiteY2" fmla="*/ 18555 h 135301"/>
                  <a:gd name="connsiteX3" fmla="*/ 20877 w 89487"/>
                  <a:gd name="connsiteY3" fmla="*/ 56052 h 135301"/>
                  <a:gd name="connsiteX4" fmla="*/ 83499 w 89487"/>
                  <a:gd name="connsiteY4" fmla="*/ 56052 h 135301"/>
                  <a:gd name="connsiteX5" fmla="*/ 83499 w 89487"/>
                  <a:gd name="connsiteY5" fmla="*/ 74607 h 135301"/>
                  <a:gd name="connsiteX6" fmla="*/ 20877 w 89487"/>
                  <a:gd name="connsiteY6" fmla="*/ 74607 h 135301"/>
                  <a:gd name="connsiteX7" fmla="*/ 20877 w 89487"/>
                  <a:gd name="connsiteY7" fmla="*/ 116746 h 135301"/>
                  <a:gd name="connsiteX8" fmla="*/ 89488 w 89487"/>
                  <a:gd name="connsiteY8" fmla="*/ 116746 h 135301"/>
                  <a:gd name="connsiteX9" fmla="*/ 89488 w 89487"/>
                  <a:gd name="connsiteY9" fmla="*/ 135301 h 135301"/>
                  <a:gd name="connsiteX10" fmla="*/ 0 w 89487"/>
                  <a:gd name="connsiteY10" fmla="*/ 135301 h 135301"/>
                  <a:gd name="connsiteX11" fmla="*/ 0 w 89487"/>
                  <a:gd name="connsiteY11" fmla="*/ 7 h 135301"/>
                  <a:gd name="connsiteX12" fmla="*/ 88906 w 89487"/>
                  <a:gd name="connsiteY12" fmla="*/ 7 h 1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7" h="135301">
                    <a:moveTo>
                      <a:pt x="88906" y="0"/>
                    </a:moveTo>
                    <a:lnTo>
                      <a:pt x="88906" y="18555"/>
                    </a:lnTo>
                    <a:lnTo>
                      <a:pt x="20877" y="18555"/>
                    </a:lnTo>
                    <a:lnTo>
                      <a:pt x="20877" y="56052"/>
                    </a:lnTo>
                    <a:lnTo>
                      <a:pt x="83499" y="56052"/>
                    </a:lnTo>
                    <a:lnTo>
                      <a:pt x="83499" y="74607"/>
                    </a:lnTo>
                    <a:lnTo>
                      <a:pt x="20877" y="74607"/>
                    </a:lnTo>
                    <a:lnTo>
                      <a:pt x="20877" y="116746"/>
                    </a:lnTo>
                    <a:lnTo>
                      <a:pt x="89488" y="116746"/>
                    </a:lnTo>
                    <a:lnTo>
                      <a:pt x="89488" y="135301"/>
                    </a:lnTo>
                    <a:lnTo>
                      <a:pt x="0" y="135301"/>
                    </a:lnTo>
                    <a:lnTo>
                      <a:pt x="0" y="7"/>
                    </a:lnTo>
                    <a:lnTo>
                      <a:pt x="88906" y="7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Рисунок 9">
                <a:extLst>
                  <a:ext uri="{FF2B5EF4-FFF2-40B4-BE49-F238E27FC236}">
                    <a16:creationId xmlns:a16="http://schemas.microsoft.com/office/drawing/2014/main" id="{71D0821A-344A-4DA0-BC09-A6D8FB278E68}"/>
                  </a:ext>
                </a:extLst>
              </p:cNvPr>
              <p:cNvSpPr/>
              <p:nvPr/>
            </p:nvSpPr>
            <p:spPr>
              <a:xfrm>
                <a:off x="3548544" y="2235356"/>
                <a:ext cx="108232" cy="135293"/>
              </a:xfrm>
              <a:custGeom>
                <a:avLst/>
                <a:gdLst>
                  <a:gd name="connsiteX0" fmla="*/ 0 w 108232"/>
                  <a:gd name="connsiteY0" fmla="*/ 0 h 135293"/>
                  <a:gd name="connsiteX1" fmla="*/ 59144 w 108232"/>
                  <a:gd name="connsiteY1" fmla="*/ 0 h 135293"/>
                  <a:gd name="connsiteX2" fmla="*/ 94901 w 108232"/>
                  <a:gd name="connsiteY2" fmla="*/ 11497 h 135293"/>
                  <a:gd name="connsiteX3" fmla="*/ 108232 w 108232"/>
                  <a:gd name="connsiteY3" fmla="*/ 43296 h 135293"/>
                  <a:gd name="connsiteX4" fmla="*/ 94901 w 108232"/>
                  <a:gd name="connsiteY4" fmla="*/ 74993 h 135293"/>
                  <a:gd name="connsiteX5" fmla="*/ 59144 w 108232"/>
                  <a:gd name="connsiteY5" fmla="*/ 86395 h 135293"/>
                  <a:gd name="connsiteX6" fmla="*/ 20877 w 108232"/>
                  <a:gd name="connsiteY6" fmla="*/ 86395 h 135293"/>
                  <a:gd name="connsiteX7" fmla="*/ 20877 w 108232"/>
                  <a:gd name="connsiteY7" fmla="*/ 135294 h 135293"/>
                  <a:gd name="connsiteX8" fmla="*/ 7 w 108232"/>
                  <a:gd name="connsiteY8" fmla="*/ 135294 h 135293"/>
                  <a:gd name="connsiteX9" fmla="*/ 7 w 108232"/>
                  <a:gd name="connsiteY9" fmla="*/ 0 h 135293"/>
                  <a:gd name="connsiteX10" fmla="*/ 58373 w 108232"/>
                  <a:gd name="connsiteY10" fmla="*/ 67840 h 135293"/>
                  <a:gd name="connsiteX11" fmla="*/ 80115 w 108232"/>
                  <a:gd name="connsiteY11" fmla="*/ 61364 h 135293"/>
                  <a:gd name="connsiteX12" fmla="*/ 87363 w 108232"/>
                  <a:gd name="connsiteY12" fmla="*/ 43296 h 135293"/>
                  <a:gd name="connsiteX13" fmla="*/ 80115 w 108232"/>
                  <a:gd name="connsiteY13" fmla="*/ 25032 h 135293"/>
                  <a:gd name="connsiteX14" fmla="*/ 58373 w 108232"/>
                  <a:gd name="connsiteY14" fmla="*/ 18555 h 135293"/>
                  <a:gd name="connsiteX15" fmla="*/ 20877 w 108232"/>
                  <a:gd name="connsiteY15" fmla="*/ 18555 h 135293"/>
                  <a:gd name="connsiteX16" fmla="*/ 20877 w 108232"/>
                  <a:gd name="connsiteY16" fmla="*/ 67840 h 135293"/>
                  <a:gd name="connsiteX17" fmla="*/ 58373 w 108232"/>
                  <a:gd name="connsiteY17" fmla="*/ 6784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232" h="135293">
                    <a:moveTo>
                      <a:pt x="0" y="0"/>
                    </a:moveTo>
                    <a:lnTo>
                      <a:pt x="59144" y="0"/>
                    </a:lnTo>
                    <a:cubicBezTo>
                      <a:pt x="74090" y="0"/>
                      <a:pt x="86009" y="3835"/>
                      <a:pt x="94901" y="11497"/>
                    </a:cubicBezTo>
                    <a:cubicBezTo>
                      <a:pt x="103793" y="19167"/>
                      <a:pt x="108232" y="29761"/>
                      <a:pt x="108232" y="43296"/>
                    </a:cubicBezTo>
                    <a:cubicBezTo>
                      <a:pt x="108232" y="56823"/>
                      <a:pt x="103786" y="67396"/>
                      <a:pt x="94901" y="74993"/>
                    </a:cubicBezTo>
                    <a:cubicBezTo>
                      <a:pt x="86009" y="82597"/>
                      <a:pt x="74090" y="86395"/>
                      <a:pt x="59144" y="86395"/>
                    </a:cubicBezTo>
                    <a:lnTo>
                      <a:pt x="20877" y="86395"/>
                    </a:lnTo>
                    <a:lnTo>
                      <a:pt x="20877" y="135294"/>
                    </a:lnTo>
                    <a:lnTo>
                      <a:pt x="7" y="135294"/>
                    </a:lnTo>
                    <a:lnTo>
                      <a:pt x="7" y="0"/>
                    </a:lnTo>
                    <a:close/>
                    <a:moveTo>
                      <a:pt x="58373" y="67840"/>
                    </a:moveTo>
                    <a:cubicBezTo>
                      <a:pt x="68036" y="67840"/>
                      <a:pt x="75284" y="65686"/>
                      <a:pt x="80115" y="61364"/>
                    </a:cubicBezTo>
                    <a:cubicBezTo>
                      <a:pt x="84947" y="57048"/>
                      <a:pt x="87363" y="51023"/>
                      <a:pt x="87363" y="43296"/>
                    </a:cubicBezTo>
                    <a:cubicBezTo>
                      <a:pt x="87363" y="35437"/>
                      <a:pt x="84947" y="29346"/>
                      <a:pt x="80115" y="25032"/>
                    </a:cubicBezTo>
                    <a:cubicBezTo>
                      <a:pt x="75284" y="20716"/>
                      <a:pt x="68036" y="18555"/>
                      <a:pt x="58373" y="18555"/>
                    </a:cubicBezTo>
                    <a:lnTo>
                      <a:pt x="20877" y="18555"/>
                    </a:lnTo>
                    <a:lnTo>
                      <a:pt x="20877" y="67840"/>
                    </a:lnTo>
                    <a:lnTo>
                      <a:pt x="58373" y="6784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Рисунок 9">
                <a:extLst>
                  <a:ext uri="{FF2B5EF4-FFF2-40B4-BE49-F238E27FC236}">
                    <a16:creationId xmlns:a16="http://schemas.microsoft.com/office/drawing/2014/main" id="{83BA6DF1-9361-448D-9ACB-729250AA5463}"/>
                  </a:ext>
                </a:extLst>
              </p:cNvPr>
              <p:cNvSpPr/>
              <p:nvPr/>
            </p:nvSpPr>
            <p:spPr>
              <a:xfrm>
                <a:off x="3735822" y="2235356"/>
                <a:ext cx="100700" cy="135293"/>
              </a:xfrm>
              <a:custGeom>
                <a:avLst/>
                <a:gdLst>
                  <a:gd name="connsiteX0" fmla="*/ 52573 w 100700"/>
                  <a:gd name="connsiteY0" fmla="*/ 0 h 135293"/>
                  <a:gd name="connsiteX1" fmla="*/ 83979 w 100700"/>
                  <a:gd name="connsiteY1" fmla="*/ 8790 h 135293"/>
                  <a:gd name="connsiteX2" fmla="*/ 95287 w 100700"/>
                  <a:gd name="connsiteY2" fmla="*/ 32665 h 135293"/>
                  <a:gd name="connsiteX3" fmla="*/ 89393 w 100700"/>
                  <a:gd name="connsiteY3" fmla="*/ 50929 h 135293"/>
                  <a:gd name="connsiteX4" fmla="*/ 74803 w 100700"/>
                  <a:gd name="connsiteY4" fmla="*/ 62237 h 135293"/>
                  <a:gd name="connsiteX5" fmla="*/ 100701 w 100700"/>
                  <a:gd name="connsiteY5" fmla="*/ 95476 h 135293"/>
                  <a:gd name="connsiteX6" fmla="*/ 94319 w 100700"/>
                  <a:gd name="connsiteY6" fmla="*/ 116549 h 135293"/>
                  <a:gd name="connsiteX7" fmla="*/ 77118 w 100700"/>
                  <a:gd name="connsiteY7" fmla="*/ 130462 h 135293"/>
                  <a:gd name="connsiteX8" fmla="*/ 53345 w 100700"/>
                  <a:gd name="connsiteY8" fmla="*/ 135294 h 135293"/>
                  <a:gd name="connsiteX9" fmla="*/ 0 w 100700"/>
                  <a:gd name="connsiteY9" fmla="*/ 135294 h 135293"/>
                  <a:gd name="connsiteX10" fmla="*/ 0 w 100700"/>
                  <a:gd name="connsiteY10" fmla="*/ 0 h 135293"/>
                  <a:gd name="connsiteX11" fmla="*/ 52573 w 100700"/>
                  <a:gd name="connsiteY11" fmla="*/ 0 h 135293"/>
                  <a:gd name="connsiteX12" fmla="*/ 51024 w 100700"/>
                  <a:gd name="connsiteY12" fmla="*/ 54502 h 135293"/>
                  <a:gd name="connsiteX13" fmla="*/ 74993 w 100700"/>
                  <a:gd name="connsiteY13" fmla="*/ 36332 h 135293"/>
                  <a:gd name="connsiteX14" fmla="*/ 51024 w 100700"/>
                  <a:gd name="connsiteY14" fmla="*/ 18359 h 135293"/>
                  <a:gd name="connsiteX15" fmla="*/ 20877 w 100700"/>
                  <a:gd name="connsiteY15" fmla="*/ 18359 h 135293"/>
                  <a:gd name="connsiteX16" fmla="*/ 20877 w 100700"/>
                  <a:gd name="connsiteY16" fmla="*/ 54502 h 135293"/>
                  <a:gd name="connsiteX17" fmla="*/ 51024 w 100700"/>
                  <a:gd name="connsiteY17" fmla="*/ 54502 h 135293"/>
                  <a:gd name="connsiteX18" fmla="*/ 51409 w 100700"/>
                  <a:gd name="connsiteY18" fmla="*/ 116738 h 135293"/>
                  <a:gd name="connsiteX19" fmla="*/ 72380 w 100700"/>
                  <a:gd name="connsiteY19" fmla="*/ 111128 h 135293"/>
                  <a:gd name="connsiteX20" fmla="*/ 79824 w 100700"/>
                  <a:gd name="connsiteY20" fmla="*/ 94698 h 135293"/>
                  <a:gd name="connsiteX21" fmla="*/ 72380 w 100700"/>
                  <a:gd name="connsiteY21" fmla="*/ 78362 h 135293"/>
                  <a:gd name="connsiteX22" fmla="*/ 51409 w 100700"/>
                  <a:gd name="connsiteY22" fmla="*/ 72853 h 135293"/>
                  <a:gd name="connsiteX23" fmla="*/ 20869 w 100700"/>
                  <a:gd name="connsiteY23" fmla="*/ 72853 h 135293"/>
                  <a:gd name="connsiteX24" fmla="*/ 20869 w 100700"/>
                  <a:gd name="connsiteY24" fmla="*/ 116731 h 135293"/>
                  <a:gd name="connsiteX25" fmla="*/ 51409 w 100700"/>
                  <a:gd name="connsiteY25" fmla="*/ 116731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700" h="135293">
                    <a:moveTo>
                      <a:pt x="52573" y="0"/>
                    </a:moveTo>
                    <a:cubicBezTo>
                      <a:pt x="65977" y="0"/>
                      <a:pt x="76448" y="2932"/>
                      <a:pt x="83979" y="8790"/>
                    </a:cubicBezTo>
                    <a:cubicBezTo>
                      <a:pt x="91518" y="14655"/>
                      <a:pt x="95287" y="22608"/>
                      <a:pt x="95287" y="32665"/>
                    </a:cubicBezTo>
                    <a:cubicBezTo>
                      <a:pt x="95287" y="39752"/>
                      <a:pt x="93322" y="45843"/>
                      <a:pt x="89393" y="50929"/>
                    </a:cubicBezTo>
                    <a:cubicBezTo>
                      <a:pt x="85464" y="56022"/>
                      <a:pt x="80596" y="59784"/>
                      <a:pt x="74803" y="62237"/>
                    </a:cubicBezTo>
                    <a:cubicBezTo>
                      <a:pt x="92064" y="68422"/>
                      <a:pt x="100701" y="79504"/>
                      <a:pt x="100701" y="95476"/>
                    </a:cubicBezTo>
                    <a:cubicBezTo>
                      <a:pt x="100701" y="103466"/>
                      <a:pt x="98576" y="110495"/>
                      <a:pt x="94319" y="116549"/>
                    </a:cubicBezTo>
                    <a:cubicBezTo>
                      <a:pt x="90070" y="122611"/>
                      <a:pt x="84336" y="127246"/>
                      <a:pt x="77118" y="130462"/>
                    </a:cubicBezTo>
                    <a:cubicBezTo>
                      <a:pt x="69899" y="133686"/>
                      <a:pt x="61975" y="135294"/>
                      <a:pt x="53345" y="135294"/>
                    </a:cubicBezTo>
                    <a:lnTo>
                      <a:pt x="0" y="135294"/>
                    </a:lnTo>
                    <a:lnTo>
                      <a:pt x="0" y="0"/>
                    </a:lnTo>
                    <a:lnTo>
                      <a:pt x="52573" y="0"/>
                    </a:lnTo>
                    <a:close/>
                    <a:moveTo>
                      <a:pt x="51024" y="54502"/>
                    </a:moveTo>
                    <a:cubicBezTo>
                      <a:pt x="67003" y="54502"/>
                      <a:pt x="74993" y="48448"/>
                      <a:pt x="74993" y="36332"/>
                    </a:cubicBezTo>
                    <a:cubicBezTo>
                      <a:pt x="74993" y="24347"/>
                      <a:pt x="67003" y="18359"/>
                      <a:pt x="51024" y="18359"/>
                    </a:cubicBezTo>
                    <a:lnTo>
                      <a:pt x="20877" y="18359"/>
                    </a:lnTo>
                    <a:lnTo>
                      <a:pt x="20877" y="54502"/>
                    </a:lnTo>
                    <a:lnTo>
                      <a:pt x="51024" y="54502"/>
                    </a:lnTo>
                    <a:close/>
                    <a:moveTo>
                      <a:pt x="51409" y="116738"/>
                    </a:moveTo>
                    <a:cubicBezTo>
                      <a:pt x="60425" y="116738"/>
                      <a:pt x="67418" y="114868"/>
                      <a:pt x="72380" y="111128"/>
                    </a:cubicBezTo>
                    <a:cubicBezTo>
                      <a:pt x="77336" y="107395"/>
                      <a:pt x="79824" y="101916"/>
                      <a:pt x="79824" y="94698"/>
                    </a:cubicBezTo>
                    <a:cubicBezTo>
                      <a:pt x="79824" y="87487"/>
                      <a:pt x="77343" y="82036"/>
                      <a:pt x="72380" y="78362"/>
                    </a:cubicBezTo>
                    <a:cubicBezTo>
                      <a:pt x="67418" y="74687"/>
                      <a:pt x="60425" y="72853"/>
                      <a:pt x="51409" y="72853"/>
                    </a:cubicBezTo>
                    <a:lnTo>
                      <a:pt x="20869" y="72853"/>
                    </a:lnTo>
                    <a:lnTo>
                      <a:pt x="20869" y="116731"/>
                    </a:lnTo>
                    <a:lnTo>
                      <a:pt x="51409" y="116731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Рисунок 9">
                <a:extLst>
                  <a:ext uri="{FF2B5EF4-FFF2-40B4-BE49-F238E27FC236}">
                    <a16:creationId xmlns:a16="http://schemas.microsoft.com/office/drawing/2014/main" id="{FF8B3141-C933-4D3C-AEBA-FE0132F1C741}"/>
                  </a:ext>
                </a:extLst>
              </p:cNvPr>
              <p:cNvSpPr/>
              <p:nvPr/>
            </p:nvSpPr>
            <p:spPr>
              <a:xfrm>
                <a:off x="3915765" y="2235356"/>
                <a:ext cx="106878" cy="135293"/>
              </a:xfrm>
              <a:custGeom>
                <a:avLst/>
                <a:gdLst>
                  <a:gd name="connsiteX0" fmla="*/ 0 w 106878"/>
                  <a:gd name="connsiteY0" fmla="*/ 0 h 135293"/>
                  <a:gd name="connsiteX1" fmla="*/ 20294 w 106878"/>
                  <a:gd name="connsiteY1" fmla="*/ 0 h 135293"/>
                  <a:gd name="connsiteX2" fmla="*/ 20294 w 106878"/>
                  <a:gd name="connsiteY2" fmla="*/ 106304 h 135293"/>
                  <a:gd name="connsiteX3" fmla="*/ 26094 w 106878"/>
                  <a:gd name="connsiteY3" fmla="*/ 95673 h 135293"/>
                  <a:gd name="connsiteX4" fmla="*/ 85427 w 106878"/>
                  <a:gd name="connsiteY4" fmla="*/ 0 h 135293"/>
                  <a:gd name="connsiteX5" fmla="*/ 106879 w 106878"/>
                  <a:gd name="connsiteY5" fmla="*/ 0 h 135293"/>
                  <a:gd name="connsiteX6" fmla="*/ 106879 w 106878"/>
                  <a:gd name="connsiteY6" fmla="*/ 135294 h 135293"/>
                  <a:gd name="connsiteX7" fmla="*/ 86584 w 106878"/>
                  <a:gd name="connsiteY7" fmla="*/ 135294 h 135293"/>
                  <a:gd name="connsiteX8" fmla="*/ 86584 w 106878"/>
                  <a:gd name="connsiteY8" fmla="*/ 28604 h 135293"/>
                  <a:gd name="connsiteX9" fmla="*/ 80785 w 106878"/>
                  <a:gd name="connsiteY9" fmla="*/ 39235 h 135293"/>
                  <a:gd name="connsiteX10" fmla="*/ 21451 w 106878"/>
                  <a:gd name="connsiteY10" fmla="*/ 135294 h 135293"/>
                  <a:gd name="connsiteX11" fmla="*/ 0 w 106878"/>
                  <a:gd name="connsiteY11" fmla="*/ 135294 h 135293"/>
                  <a:gd name="connsiteX12" fmla="*/ 0 w 106878"/>
                  <a:gd name="connsiteY12" fmla="*/ 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878" h="135293">
                    <a:moveTo>
                      <a:pt x="0" y="0"/>
                    </a:moveTo>
                    <a:lnTo>
                      <a:pt x="20294" y="0"/>
                    </a:lnTo>
                    <a:lnTo>
                      <a:pt x="20294" y="106304"/>
                    </a:lnTo>
                    <a:cubicBezTo>
                      <a:pt x="21066" y="104499"/>
                      <a:pt x="23001" y="100955"/>
                      <a:pt x="26094" y="95673"/>
                    </a:cubicBezTo>
                    <a:lnTo>
                      <a:pt x="85427" y="0"/>
                    </a:lnTo>
                    <a:lnTo>
                      <a:pt x="106879" y="0"/>
                    </a:lnTo>
                    <a:lnTo>
                      <a:pt x="106879" y="135294"/>
                    </a:lnTo>
                    <a:lnTo>
                      <a:pt x="86584" y="135294"/>
                    </a:lnTo>
                    <a:lnTo>
                      <a:pt x="86584" y="28604"/>
                    </a:lnTo>
                    <a:cubicBezTo>
                      <a:pt x="85813" y="30409"/>
                      <a:pt x="83877" y="33953"/>
                      <a:pt x="80785" y="39235"/>
                    </a:cubicBezTo>
                    <a:lnTo>
                      <a:pt x="21451" y="135294"/>
                    </a:lnTo>
                    <a:lnTo>
                      <a:pt x="0" y="135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Рисунок 9">
                <a:extLst>
                  <a:ext uri="{FF2B5EF4-FFF2-40B4-BE49-F238E27FC236}">
                    <a16:creationId xmlns:a16="http://schemas.microsoft.com/office/drawing/2014/main" id="{B353BBCB-3973-41F2-B44E-11B17771D8F8}"/>
                  </a:ext>
                </a:extLst>
              </p:cNvPr>
              <p:cNvSpPr/>
              <p:nvPr/>
            </p:nvSpPr>
            <p:spPr>
              <a:xfrm>
                <a:off x="4102286" y="2232656"/>
                <a:ext cx="126983" cy="140700"/>
              </a:xfrm>
              <a:custGeom>
                <a:avLst/>
                <a:gdLst>
                  <a:gd name="connsiteX0" fmla="*/ 102236 w 126983"/>
                  <a:gd name="connsiteY0" fmla="*/ 132871 h 140700"/>
                  <a:gd name="connsiteX1" fmla="*/ 67447 w 126983"/>
                  <a:gd name="connsiteY1" fmla="*/ 140700 h 140700"/>
                  <a:gd name="connsiteX2" fmla="*/ 32854 w 126983"/>
                  <a:gd name="connsiteY2" fmla="*/ 131714 h 140700"/>
                  <a:gd name="connsiteX3" fmla="*/ 8696 w 126983"/>
                  <a:gd name="connsiteY3" fmla="*/ 106689 h 140700"/>
                  <a:gd name="connsiteX4" fmla="*/ 0 w 126983"/>
                  <a:gd name="connsiteY4" fmla="*/ 70350 h 140700"/>
                  <a:gd name="connsiteX5" fmla="*/ 9183 w 126983"/>
                  <a:gd name="connsiteY5" fmla="*/ 34207 h 140700"/>
                  <a:gd name="connsiteX6" fmla="*/ 34018 w 126983"/>
                  <a:gd name="connsiteY6" fmla="*/ 9081 h 140700"/>
                  <a:gd name="connsiteX7" fmla="*/ 68415 w 126983"/>
                  <a:gd name="connsiteY7" fmla="*/ 0 h 140700"/>
                  <a:gd name="connsiteX8" fmla="*/ 103015 w 126983"/>
                  <a:gd name="connsiteY8" fmla="*/ 8696 h 140700"/>
                  <a:gd name="connsiteX9" fmla="*/ 125630 w 126983"/>
                  <a:gd name="connsiteY9" fmla="*/ 31893 h 140700"/>
                  <a:gd name="connsiteX10" fmla="*/ 108625 w 126983"/>
                  <a:gd name="connsiteY10" fmla="*/ 42910 h 140700"/>
                  <a:gd name="connsiteX11" fmla="*/ 91518 w 126983"/>
                  <a:gd name="connsiteY11" fmla="*/ 24937 h 140700"/>
                  <a:gd name="connsiteX12" fmla="*/ 67840 w 126983"/>
                  <a:gd name="connsiteY12" fmla="*/ 19137 h 140700"/>
                  <a:gd name="connsiteX13" fmla="*/ 44453 w 126983"/>
                  <a:gd name="connsiteY13" fmla="*/ 25614 h 140700"/>
                  <a:gd name="connsiteX14" fmla="*/ 27542 w 126983"/>
                  <a:gd name="connsiteY14" fmla="*/ 43783 h 140700"/>
                  <a:gd name="connsiteX15" fmla="*/ 21262 w 126983"/>
                  <a:gd name="connsiteY15" fmla="*/ 70357 h 140700"/>
                  <a:gd name="connsiteX16" fmla="*/ 27346 w 126983"/>
                  <a:gd name="connsiteY16" fmla="*/ 96742 h 140700"/>
                  <a:gd name="connsiteX17" fmla="*/ 44067 w 126983"/>
                  <a:gd name="connsiteY17" fmla="*/ 115007 h 140700"/>
                  <a:gd name="connsiteX18" fmla="*/ 67840 w 126983"/>
                  <a:gd name="connsiteY18" fmla="*/ 121577 h 140700"/>
                  <a:gd name="connsiteX19" fmla="*/ 91714 w 126983"/>
                  <a:gd name="connsiteY19" fmla="*/ 115778 h 140700"/>
                  <a:gd name="connsiteX20" fmla="*/ 109782 w 126983"/>
                  <a:gd name="connsiteY20" fmla="*/ 98380 h 140700"/>
                  <a:gd name="connsiteX21" fmla="*/ 126984 w 126983"/>
                  <a:gd name="connsiteY21" fmla="*/ 108429 h 140700"/>
                  <a:gd name="connsiteX22" fmla="*/ 102236 w 126983"/>
                  <a:gd name="connsiteY22" fmla="*/ 132871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983" h="140700">
                    <a:moveTo>
                      <a:pt x="102236" y="132871"/>
                    </a:moveTo>
                    <a:cubicBezTo>
                      <a:pt x="93213" y="138088"/>
                      <a:pt x="81614" y="140700"/>
                      <a:pt x="67447" y="140700"/>
                    </a:cubicBezTo>
                    <a:cubicBezTo>
                      <a:pt x="54691" y="140700"/>
                      <a:pt x="43157" y="137702"/>
                      <a:pt x="32854" y="131714"/>
                    </a:cubicBezTo>
                    <a:cubicBezTo>
                      <a:pt x="22543" y="125725"/>
                      <a:pt x="14488" y="117379"/>
                      <a:pt x="8696" y="106689"/>
                    </a:cubicBezTo>
                    <a:cubicBezTo>
                      <a:pt x="2896" y="95993"/>
                      <a:pt x="0" y="83885"/>
                      <a:pt x="0" y="70350"/>
                    </a:cubicBezTo>
                    <a:cubicBezTo>
                      <a:pt x="0" y="56954"/>
                      <a:pt x="3056" y="44904"/>
                      <a:pt x="9183" y="34207"/>
                    </a:cubicBezTo>
                    <a:cubicBezTo>
                      <a:pt x="15303" y="23511"/>
                      <a:pt x="23583" y="15143"/>
                      <a:pt x="34018" y="9081"/>
                    </a:cubicBezTo>
                    <a:cubicBezTo>
                      <a:pt x="44453" y="3027"/>
                      <a:pt x="55921" y="0"/>
                      <a:pt x="68415" y="0"/>
                    </a:cubicBezTo>
                    <a:cubicBezTo>
                      <a:pt x="81687" y="0"/>
                      <a:pt x="93220" y="2903"/>
                      <a:pt x="103015" y="8696"/>
                    </a:cubicBezTo>
                    <a:cubicBezTo>
                      <a:pt x="112809" y="14495"/>
                      <a:pt x="120348" y="22223"/>
                      <a:pt x="125630" y="31893"/>
                    </a:cubicBezTo>
                    <a:lnTo>
                      <a:pt x="108625" y="42910"/>
                    </a:lnTo>
                    <a:cubicBezTo>
                      <a:pt x="103728" y="34797"/>
                      <a:pt x="98023" y="28801"/>
                      <a:pt x="91518" y="24937"/>
                    </a:cubicBezTo>
                    <a:cubicBezTo>
                      <a:pt x="85013" y="21073"/>
                      <a:pt x="77118" y="19137"/>
                      <a:pt x="67840" y="19137"/>
                    </a:cubicBezTo>
                    <a:cubicBezTo>
                      <a:pt x="59334" y="19137"/>
                      <a:pt x="51540" y="21299"/>
                      <a:pt x="44453" y="25614"/>
                    </a:cubicBezTo>
                    <a:cubicBezTo>
                      <a:pt x="37365" y="29936"/>
                      <a:pt x="31726" y="35990"/>
                      <a:pt x="27542" y="43783"/>
                    </a:cubicBezTo>
                    <a:cubicBezTo>
                      <a:pt x="23358" y="51584"/>
                      <a:pt x="21262" y="60439"/>
                      <a:pt x="21262" y="70357"/>
                    </a:cubicBezTo>
                    <a:cubicBezTo>
                      <a:pt x="21262" y="80152"/>
                      <a:pt x="23293" y="88949"/>
                      <a:pt x="27346" y="96742"/>
                    </a:cubicBezTo>
                    <a:cubicBezTo>
                      <a:pt x="31406" y="104543"/>
                      <a:pt x="36980" y="110626"/>
                      <a:pt x="44067" y="115007"/>
                    </a:cubicBezTo>
                    <a:cubicBezTo>
                      <a:pt x="51147" y="119387"/>
                      <a:pt x="59071" y="121577"/>
                      <a:pt x="67840" y="121577"/>
                    </a:cubicBezTo>
                    <a:cubicBezTo>
                      <a:pt x="76986" y="121577"/>
                      <a:pt x="84947" y="119649"/>
                      <a:pt x="91714" y="115778"/>
                    </a:cubicBezTo>
                    <a:cubicBezTo>
                      <a:pt x="98474" y="111914"/>
                      <a:pt x="104499" y="106115"/>
                      <a:pt x="109782" y="98380"/>
                    </a:cubicBezTo>
                    <a:lnTo>
                      <a:pt x="126984" y="108429"/>
                    </a:lnTo>
                    <a:cubicBezTo>
                      <a:pt x="119496" y="119504"/>
                      <a:pt x="111252" y="127653"/>
                      <a:pt x="102236" y="132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6" name="Рисунок 7">
            <a:extLst>
              <a:ext uri="{FF2B5EF4-FFF2-40B4-BE49-F238E27FC236}">
                <a16:creationId xmlns:a16="http://schemas.microsoft.com/office/drawing/2014/main" id="{E2F31C60-9F88-42B4-8845-39018A48473F}"/>
              </a:ext>
            </a:extLst>
          </p:cNvPr>
          <p:cNvSpPr/>
          <p:nvPr/>
        </p:nvSpPr>
        <p:spPr>
          <a:xfrm>
            <a:off x="414237" y="405634"/>
            <a:ext cx="11777763" cy="6046256"/>
          </a:xfrm>
          <a:custGeom>
            <a:avLst/>
            <a:gdLst>
              <a:gd name="connsiteX0" fmla="*/ 13200017 w 13360400"/>
              <a:gd name="connsiteY0" fmla="*/ 1206064 h 6852424"/>
              <a:gd name="connsiteX1" fmla="*/ 12899697 w 13360400"/>
              <a:gd name="connsiteY1" fmla="*/ 905146 h 6852424"/>
              <a:gd name="connsiteX2" fmla="*/ 12899697 w 13360400"/>
              <a:gd name="connsiteY2" fmla="*/ 0 h 6852424"/>
              <a:gd name="connsiteX3" fmla="*/ 12891922 w 13360400"/>
              <a:gd name="connsiteY3" fmla="*/ 0 h 6852424"/>
              <a:gd name="connsiteX4" fmla="*/ 12664449 w 13360400"/>
              <a:gd name="connsiteY4" fmla="*/ 0 h 6852424"/>
              <a:gd name="connsiteX5" fmla="*/ 12551866 w 13360400"/>
              <a:gd name="connsiteY5" fmla="*/ 0 h 6852424"/>
              <a:gd name="connsiteX6" fmla="*/ 12453678 w 13360400"/>
              <a:gd name="connsiteY6" fmla="*/ 0 h 6852424"/>
              <a:gd name="connsiteX7" fmla="*/ 12453678 w 13360400"/>
              <a:gd name="connsiteY7" fmla="*/ 0 h 6852424"/>
              <a:gd name="connsiteX8" fmla="*/ 12405376 w 13360400"/>
              <a:gd name="connsiteY8" fmla="*/ 0 h 6852424"/>
              <a:gd name="connsiteX9" fmla="*/ 12405376 w 13360400"/>
              <a:gd name="connsiteY9" fmla="*/ 0 h 6852424"/>
              <a:gd name="connsiteX10" fmla="*/ 12283218 w 13360400"/>
              <a:gd name="connsiteY10" fmla="*/ 0 h 6852424"/>
              <a:gd name="connsiteX11" fmla="*/ 12211233 w 13360400"/>
              <a:gd name="connsiteY11" fmla="*/ 0 h 6852424"/>
              <a:gd name="connsiteX12" fmla="*/ 8508617 w 13360400"/>
              <a:gd name="connsiteY12" fmla="*/ 0 h 6852424"/>
              <a:gd name="connsiteX13" fmla="*/ 7393931 w 13360400"/>
              <a:gd name="connsiteY13" fmla="*/ 0 h 6852424"/>
              <a:gd name="connsiteX14" fmla="*/ 7171548 w 13360400"/>
              <a:gd name="connsiteY14" fmla="*/ 0 h 6852424"/>
              <a:gd name="connsiteX15" fmla="*/ 6976728 w 13360400"/>
              <a:gd name="connsiteY15" fmla="*/ 0 h 6852424"/>
              <a:gd name="connsiteX16" fmla="*/ 6862272 w 13360400"/>
              <a:gd name="connsiteY16" fmla="*/ 0 h 6852424"/>
              <a:gd name="connsiteX17" fmla="*/ 6442650 w 13360400"/>
              <a:gd name="connsiteY17" fmla="*/ 0 h 6852424"/>
              <a:gd name="connsiteX18" fmla="*/ 6336782 w 13360400"/>
              <a:gd name="connsiteY18" fmla="*/ 0 h 6852424"/>
              <a:gd name="connsiteX19" fmla="*/ 1513217 w 13360400"/>
              <a:gd name="connsiteY19" fmla="*/ 0 h 6852424"/>
              <a:gd name="connsiteX20" fmla="*/ 1390115 w 13360400"/>
              <a:gd name="connsiteY20" fmla="*/ 0 h 6852424"/>
              <a:gd name="connsiteX21" fmla="*/ 0 w 13360400"/>
              <a:gd name="connsiteY21" fmla="*/ 0 h 6852424"/>
              <a:gd name="connsiteX22" fmla="*/ 0 w 13360400"/>
              <a:gd name="connsiteY22" fmla="*/ 991419 h 6852424"/>
              <a:gd name="connsiteX23" fmla="*/ 230352 w 13360400"/>
              <a:gd name="connsiteY23" fmla="*/ 1222210 h 6852424"/>
              <a:gd name="connsiteX24" fmla="*/ 374595 w 13360400"/>
              <a:gd name="connsiteY24" fmla="*/ 1366727 h 6852424"/>
              <a:gd name="connsiteX25" fmla="*/ 230352 w 13360400"/>
              <a:gd name="connsiteY25" fmla="*/ 1511244 h 6852424"/>
              <a:gd name="connsiteX26" fmla="*/ 0 w 13360400"/>
              <a:gd name="connsiteY26" fmla="*/ 1742035 h 6852424"/>
              <a:gd name="connsiteX27" fmla="*/ 0 w 13360400"/>
              <a:gd name="connsiteY27" fmla="*/ 4555760 h 6852424"/>
              <a:gd name="connsiteX28" fmla="*/ 0 w 13360400"/>
              <a:gd name="connsiteY28" fmla="*/ 6622094 h 6852424"/>
              <a:gd name="connsiteX29" fmla="*/ 0 w 13360400"/>
              <a:gd name="connsiteY29" fmla="*/ 6852424 h 6852424"/>
              <a:gd name="connsiteX30" fmla="*/ 230352 w 13360400"/>
              <a:gd name="connsiteY30" fmla="*/ 6852424 h 6852424"/>
              <a:gd name="connsiteX31" fmla="*/ 5827899 w 13360400"/>
              <a:gd name="connsiteY31" fmla="*/ 6852424 h 6852424"/>
              <a:gd name="connsiteX32" fmla="*/ 6336782 w 13360400"/>
              <a:gd name="connsiteY32" fmla="*/ 6852424 h 6852424"/>
              <a:gd name="connsiteX33" fmla="*/ 6442650 w 13360400"/>
              <a:gd name="connsiteY33" fmla="*/ 6852424 h 6852424"/>
              <a:gd name="connsiteX34" fmla="*/ 6519818 w 13360400"/>
              <a:gd name="connsiteY34" fmla="*/ 6852424 h 6852424"/>
              <a:gd name="connsiteX35" fmla="*/ 6672023 w 13360400"/>
              <a:gd name="connsiteY35" fmla="*/ 6852424 h 6852424"/>
              <a:gd name="connsiteX36" fmla="*/ 6862272 w 13360400"/>
              <a:gd name="connsiteY36" fmla="*/ 6852424 h 6852424"/>
              <a:gd name="connsiteX37" fmla="*/ 8508617 w 13360400"/>
              <a:gd name="connsiteY37" fmla="*/ 6852424 h 6852424"/>
              <a:gd name="connsiteX38" fmla="*/ 12211233 w 13360400"/>
              <a:gd name="connsiteY38" fmla="*/ 6852424 h 6852424"/>
              <a:gd name="connsiteX39" fmla="*/ 12283218 w 13360400"/>
              <a:gd name="connsiteY39" fmla="*/ 6852424 h 6852424"/>
              <a:gd name="connsiteX40" fmla="*/ 12551866 w 13360400"/>
              <a:gd name="connsiteY40" fmla="*/ 6852424 h 6852424"/>
              <a:gd name="connsiteX41" fmla="*/ 12669345 w 13360400"/>
              <a:gd name="connsiteY41" fmla="*/ 6852424 h 6852424"/>
              <a:gd name="connsiteX42" fmla="*/ 12899697 w 13360400"/>
              <a:gd name="connsiteY42" fmla="*/ 6852424 h 6852424"/>
              <a:gd name="connsiteX43" fmla="*/ 12899697 w 13360400"/>
              <a:gd name="connsiteY43" fmla="*/ 6622094 h 6852424"/>
              <a:gd name="connsiteX44" fmla="*/ 12899697 w 13360400"/>
              <a:gd name="connsiteY44" fmla="*/ 1828302 h 6852424"/>
              <a:gd name="connsiteX45" fmla="*/ 13200017 w 13360400"/>
              <a:gd name="connsiteY45" fmla="*/ 1527390 h 6852424"/>
              <a:gd name="connsiteX46" fmla="*/ 13360400 w 13360400"/>
              <a:gd name="connsiteY46" fmla="*/ 1366727 h 6852424"/>
              <a:gd name="connsiteX47" fmla="*/ 13200017 w 13360400"/>
              <a:gd name="connsiteY47" fmla="*/ 1206064 h 6852424"/>
              <a:gd name="connsiteX48" fmla="*/ 12664449 w 13360400"/>
              <a:gd name="connsiteY48" fmla="*/ 1742035 h 6852424"/>
              <a:gd name="connsiteX49" fmla="*/ 12669345 w 13360400"/>
              <a:gd name="connsiteY49" fmla="*/ 6622094 h 6852424"/>
              <a:gd name="connsiteX50" fmla="*/ 230352 w 13360400"/>
              <a:gd name="connsiteY50" fmla="*/ 6622094 h 6852424"/>
              <a:gd name="connsiteX51" fmla="*/ 230352 w 13360400"/>
              <a:gd name="connsiteY51" fmla="*/ 1833182 h 6852424"/>
              <a:gd name="connsiteX52" fmla="*/ 695921 w 13360400"/>
              <a:gd name="connsiteY52" fmla="*/ 1366727 h 6852424"/>
              <a:gd name="connsiteX53" fmla="*/ 230352 w 13360400"/>
              <a:gd name="connsiteY53" fmla="*/ 900272 h 6852424"/>
              <a:gd name="connsiteX54" fmla="*/ 230352 w 13360400"/>
              <a:gd name="connsiteY54" fmla="*/ 230330 h 6852424"/>
              <a:gd name="connsiteX55" fmla="*/ 12664449 w 13360400"/>
              <a:gd name="connsiteY55" fmla="*/ 230330 h 6852424"/>
              <a:gd name="connsiteX56" fmla="*/ 12664449 w 13360400"/>
              <a:gd name="connsiteY56" fmla="*/ 991419 h 6852424"/>
              <a:gd name="connsiteX57" fmla="*/ 12669345 w 13360400"/>
              <a:gd name="connsiteY57" fmla="*/ 996300 h 6852424"/>
              <a:gd name="connsiteX58" fmla="*/ 13039059 w 13360400"/>
              <a:gd name="connsiteY58" fmla="*/ 1366727 h 68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360400" h="6852424">
                <a:moveTo>
                  <a:pt x="13200017" y="1206064"/>
                </a:moveTo>
                <a:lnTo>
                  <a:pt x="12899697" y="905146"/>
                </a:lnTo>
                <a:lnTo>
                  <a:pt x="12899697" y="0"/>
                </a:lnTo>
                <a:lnTo>
                  <a:pt x="12891922" y="0"/>
                </a:lnTo>
                <a:lnTo>
                  <a:pt x="12664449" y="0"/>
                </a:lnTo>
                <a:lnTo>
                  <a:pt x="12551866" y="0"/>
                </a:lnTo>
                <a:lnTo>
                  <a:pt x="12453678" y="0"/>
                </a:lnTo>
                <a:lnTo>
                  <a:pt x="12453678" y="0"/>
                </a:lnTo>
                <a:lnTo>
                  <a:pt x="12405376" y="0"/>
                </a:lnTo>
                <a:lnTo>
                  <a:pt x="12405376" y="0"/>
                </a:lnTo>
                <a:lnTo>
                  <a:pt x="12283218" y="0"/>
                </a:lnTo>
                <a:lnTo>
                  <a:pt x="12211233" y="0"/>
                </a:lnTo>
                <a:lnTo>
                  <a:pt x="8508617" y="0"/>
                </a:lnTo>
                <a:lnTo>
                  <a:pt x="7393931" y="0"/>
                </a:lnTo>
                <a:lnTo>
                  <a:pt x="7171548" y="0"/>
                </a:lnTo>
                <a:lnTo>
                  <a:pt x="6976728" y="0"/>
                </a:lnTo>
                <a:lnTo>
                  <a:pt x="6862272" y="0"/>
                </a:lnTo>
                <a:lnTo>
                  <a:pt x="6442650" y="0"/>
                </a:lnTo>
                <a:lnTo>
                  <a:pt x="6336782" y="0"/>
                </a:lnTo>
                <a:lnTo>
                  <a:pt x="1513217" y="0"/>
                </a:lnTo>
                <a:lnTo>
                  <a:pt x="1390115" y="0"/>
                </a:lnTo>
                <a:lnTo>
                  <a:pt x="0" y="0"/>
                </a:lnTo>
                <a:lnTo>
                  <a:pt x="0" y="991419"/>
                </a:lnTo>
                <a:lnTo>
                  <a:pt x="230352" y="1222210"/>
                </a:lnTo>
                <a:lnTo>
                  <a:pt x="374595" y="1366727"/>
                </a:lnTo>
                <a:lnTo>
                  <a:pt x="230352" y="1511244"/>
                </a:lnTo>
                <a:lnTo>
                  <a:pt x="0" y="1742035"/>
                </a:lnTo>
                <a:lnTo>
                  <a:pt x="0" y="4555760"/>
                </a:lnTo>
                <a:lnTo>
                  <a:pt x="0" y="6622094"/>
                </a:lnTo>
                <a:lnTo>
                  <a:pt x="0" y="6852424"/>
                </a:lnTo>
                <a:lnTo>
                  <a:pt x="230352" y="6852424"/>
                </a:lnTo>
                <a:lnTo>
                  <a:pt x="5827899" y="6852424"/>
                </a:lnTo>
                <a:lnTo>
                  <a:pt x="6336782" y="6852424"/>
                </a:lnTo>
                <a:lnTo>
                  <a:pt x="6442650" y="6852424"/>
                </a:lnTo>
                <a:lnTo>
                  <a:pt x="6519818" y="6852424"/>
                </a:lnTo>
                <a:lnTo>
                  <a:pt x="6672023" y="6852424"/>
                </a:lnTo>
                <a:lnTo>
                  <a:pt x="6862272" y="6852424"/>
                </a:lnTo>
                <a:lnTo>
                  <a:pt x="8508617" y="6852424"/>
                </a:lnTo>
                <a:lnTo>
                  <a:pt x="12211233" y="6852424"/>
                </a:lnTo>
                <a:lnTo>
                  <a:pt x="12283218" y="6852424"/>
                </a:lnTo>
                <a:lnTo>
                  <a:pt x="12551866" y="6852424"/>
                </a:lnTo>
                <a:lnTo>
                  <a:pt x="12669345" y="6852424"/>
                </a:lnTo>
                <a:lnTo>
                  <a:pt x="12899697" y="6852424"/>
                </a:lnTo>
                <a:lnTo>
                  <a:pt x="12899697" y="6622094"/>
                </a:lnTo>
                <a:lnTo>
                  <a:pt x="12899697" y="1828302"/>
                </a:lnTo>
                <a:lnTo>
                  <a:pt x="13200017" y="1527390"/>
                </a:lnTo>
                <a:lnTo>
                  <a:pt x="13360400" y="1366727"/>
                </a:lnTo>
                <a:lnTo>
                  <a:pt x="13200017" y="1206064"/>
                </a:lnTo>
                <a:close/>
                <a:moveTo>
                  <a:pt x="12664449" y="1742035"/>
                </a:moveTo>
                <a:lnTo>
                  <a:pt x="12669345" y="6622094"/>
                </a:lnTo>
                <a:lnTo>
                  <a:pt x="230352" y="6622094"/>
                </a:lnTo>
                <a:lnTo>
                  <a:pt x="230352" y="1833182"/>
                </a:lnTo>
                <a:lnTo>
                  <a:pt x="695921" y="1366727"/>
                </a:lnTo>
                <a:lnTo>
                  <a:pt x="230352" y="900272"/>
                </a:lnTo>
                <a:lnTo>
                  <a:pt x="230352" y="230330"/>
                </a:lnTo>
                <a:lnTo>
                  <a:pt x="12664449" y="230330"/>
                </a:lnTo>
                <a:lnTo>
                  <a:pt x="12664449" y="991419"/>
                </a:lnTo>
                <a:lnTo>
                  <a:pt x="12669345" y="996300"/>
                </a:lnTo>
                <a:lnTo>
                  <a:pt x="13039059" y="1366727"/>
                </a:lnTo>
              </a:path>
            </a:pathLst>
          </a:custGeom>
          <a:solidFill>
            <a:srgbClr val="FF4F12"/>
          </a:solidFill>
          <a:ln w="71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87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диагр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2270571-E4D2-4C97-B68B-B1368CE1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3168" y="2018500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5C95386-4EDA-4FC0-A4C6-DA23B1A4A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3168" y="2429932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126BAEA-92B9-439E-8963-9E4BC076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7755" y="2018500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7755" y="2429932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3F025CA0-B849-400A-AB2B-06F81674CA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3168" y="3947829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41EA6829-4ED6-41A0-BCF9-DB20F1CA03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13168" y="4359261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49FEFD6B-BE26-46D1-BF19-FB12DACA2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7755" y="3947829"/>
            <a:ext cx="3870624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C524F625-E4C4-4B39-B14B-9E6A4645C8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7755" y="4359261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диагр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D783031-CB51-4F6F-83D0-A604170FE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237" y="5761154"/>
            <a:ext cx="4823901" cy="487313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Дополнительный поясняющий текст в одну,</a:t>
            </a:r>
            <a:br>
              <a:rPr lang="ru-RU" dirty="0"/>
            </a:br>
            <a:r>
              <a:rPr lang="ru-RU" dirty="0"/>
              <a:t>две или три строки</a:t>
            </a:r>
            <a:endParaRPr lang="en-US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03A35618-F408-4424-9322-453FF2F212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3168" y="1922809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E402D962-99A0-403A-9C11-C6B3D0D3B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3168" y="2609063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F530F5AA-A311-499D-A40D-494D8D99D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7755" y="1922809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CB7D5518-1902-496E-A4A9-76358FB35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7755" y="2609063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03ADC7E1-E894-4299-838D-2850A84D2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3168" y="3813358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63600951-9B07-47A2-8563-18F4EFB1D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13168" y="4500224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09DF4474-164D-4B2B-8CFC-36557B138F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7755" y="3813358"/>
            <a:ext cx="3870624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38343BA1-6A47-43C0-9C18-9B40AA6C39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7755" y="4500224"/>
            <a:ext cx="3870624" cy="73096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диагр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5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E416DC3-57BD-4BDB-A108-60712E02DD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37" y="3372593"/>
            <a:ext cx="3628771" cy="121828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>
              <a:lnSpc>
                <a:spcPts val="1851"/>
              </a:lnSpc>
              <a:spcBef>
                <a:spcPts val="0"/>
              </a:spcBef>
            </a:pPr>
            <a:r>
              <a:rPr lang="ru-RU" sz="1587" dirty="0"/>
              <a:t>Рекомендуемый объём текста для блока рекомендуемый объём текста для блока рекомендуемый объём рекомендуемый объём текста для блока рекомендуемый объём 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F2194CE5-3F2B-4727-9667-A3049ECBED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037" y="2961162"/>
            <a:ext cx="3628771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A62CBCD9-57C0-4ACD-B238-33D478AEEE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335" y="6296933"/>
            <a:ext cx="10383912" cy="353757"/>
          </a:xfrm>
        </p:spPr>
        <p:txBody>
          <a:bodyPr anchor="b">
            <a:normAutofit/>
          </a:bodyPr>
          <a:lstStyle>
            <a:lvl1pPr marL="0" indent="0">
              <a:lnSpc>
                <a:spcPts val="1234"/>
              </a:lnSpc>
              <a:spcBef>
                <a:spcPts val="0"/>
              </a:spcBef>
              <a:buNone/>
              <a:defRPr sz="1058">
                <a:solidFill>
                  <a:srgbClr val="979799"/>
                </a:solidFill>
              </a:defRPr>
            </a:lvl1pPr>
          </a:lstStyle>
          <a:p>
            <a:pPr lvl="0"/>
            <a:r>
              <a:rPr lang="ru-RU" dirty="0"/>
              <a:t>Дополнительная юридическая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диагр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Круговые диаграммы 5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E416DC3-57BD-4BDB-A108-60712E02DD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37" y="3653258"/>
            <a:ext cx="3628771" cy="121828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>
              <a:lnSpc>
                <a:spcPts val="1851"/>
              </a:lnSpc>
              <a:spcBef>
                <a:spcPts val="0"/>
              </a:spcBef>
            </a:pPr>
            <a:r>
              <a:rPr lang="ru-RU" sz="1587" dirty="0"/>
              <a:t>Рекомендуемый объём текста для блока рекомендуемый объём текста для блока рекомендуемый объём рекомендуемый объём текста для блока рекомендуемый объём 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F2194CE5-3F2B-4727-9667-A3049ECBED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037" y="2961161"/>
            <a:ext cx="3628771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A62CBCD9-57C0-4ACD-B238-33D478AEEE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335" y="6296933"/>
            <a:ext cx="10383912" cy="353757"/>
          </a:xfrm>
        </p:spPr>
        <p:txBody>
          <a:bodyPr anchor="b">
            <a:normAutofit/>
          </a:bodyPr>
          <a:lstStyle>
            <a:lvl1pPr marL="0" indent="0">
              <a:lnSpc>
                <a:spcPts val="1234"/>
              </a:lnSpc>
              <a:spcBef>
                <a:spcPts val="0"/>
              </a:spcBef>
              <a:buNone/>
              <a:defRPr sz="1058">
                <a:solidFill>
                  <a:srgbClr val="979799"/>
                </a:solidFill>
              </a:defRPr>
            </a:lvl1pPr>
          </a:lstStyle>
          <a:p>
            <a:pPr lvl="0"/>
            <a:r>
              <a:rPr lang="ru-RU" dirty="0"/>
              <a:t>Дополнительная юридическая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лбчатые диаг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Столбчатые диаграммы 1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Текст 5">
            <a:extLst>
              <a:ext uri="{FF2B5EF4-FFF2-40B4-BE49-F238E27FC236}">
                <a16:creationId xmlns:a16="http://schemas.microsoft.com/office/drawing/2014/main" id="{2515A652-E80D-4F3C-8FB9-C3A2AA4BAF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9378" y="2845908"/>
            <a:ext cx="3628771" cy="121828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>
              <a:lnSpc>
                <a:spcPts val="1851"/>
              </a:lnSpc>
              <a:spcBef>
                <a:spcPts val="0"/>
              </a:spcBef>
            </a:pPr>
            <a:r>
              <a:rPr lang="ru-RU" sz="1587" dirty="0"/>
              <a:t>Рекомендуемый объём текста для блока рекомендуемый объём текста для блока рекомендуемый объём рекомендуемый объём текста для блока рекомендуемый объём </a:t>
            </a:r>
          </a:p>
        </p:txBody>
      </p:sp>
      <p:sp>
        <p:nvSpPr>
          <p:cNvPr id="40" name="Текст 5">
            <a:extLst>
              <a:ext uri="{FF2B5EF4-FFF2-40B4-BE49-F238E27FC236}">
                <a16:creationId xmlns:a16="http://schemas.microsoft.com/office/drawing/2014/main" id="{4C2A5228-B4C9-412B-9AAB-73901F0E7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9378" y="2434477"/>
            <a:ext cx="3628771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27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олбчатые диаг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Столбчатые диаграммы 1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Текст 5">
            <a:extLst>
              <a:ext uri="{FF2B5EF4-FFF2-40B4-BE49-F238E27FC236}">
                <a16:creationId xmlns:a16="http://schemas.microsoft.com/office/drawing/2014/main" id="{2515A652-E80D-4F3C-8FB9-C3A2AA4BAF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9378" y="3140582"/>
            <a:ext cx="3628771" cy="121828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>
              <a:lnSpc>
                <a:spcPts val="1851"/>
              </a:lnSpc>
              <a:spcBef>
                <a:spcPts val="0"/>
              </a:spcBef>
            </a:pPr>
            <a:r>
              <a:rPr lang="ru-RU" sz="1587" dirty="0"/>
              <a:t>Рекомендуемый объём текста для блока рекомендуемый объём текста для блока рекомендуемый объём рекомендуемый объём текста для блока рекомендуемый объём </a:t>
            </a:r>
          </a:p>
        </p:txBody>
      </p:sp>
      <p:sp>
        <p:nvSpPr>
          <p:cNvPr id="40" name="Текст 5">
            <a:extLst>
              <a:ext uri="{FF2B5EF4-FFF2-40B4-BE49-F238E27FC236}">
                <a16:creationId xmlns:a16="http://schemas.microsoft.com/office/drawing/2014/main" id="{4C2A5228-B4C9-412B-9AAB-73901F0E7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9378" y="2451286"/>
            <a:ext cx="3628771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564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лбчатые диаг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237" y="4332207"/>
            <a:ext cx="4594392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Столбчатые диаграммы 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126BAEA-92B9-439E-8963-9E4BC076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37" y="3935482"/>
            <a:ext cx="4594392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Текст 5">
            <a:extLst>
              <a:ext uri="{FF2B5EF4-FFF2-40B4-BE49-F238E27FC236}">
                <a16:creationId xmlns:a16="http://schemas.microsoft.com/office/drawing/2014/main" id="{8C428220-25F4-4138-BA26-E8B16761AC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757" y="4344696"/>
            <a:ext cx="4594392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37" name="Текст 5">
            <a:extLst>
              <a:ext uri="{FF2B5EF4-FFF2-40B4-BE49-F238E27FC236}">
                <a16:creationId xmlns:a16="http://schemas.microsoft.com/office/drawing/2014/main" id="{4EC313EE-AD92-4659-90B1-35A0465DB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757" y="3935482"/>
            <a:ext cx="4594392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962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олбчатые диаг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237" y="4407449"/>
            <a:ext cx="4594392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Столбчатые диаграммы 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126BAEA-92B9-439E-8963-9E4BC076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37" y="3711364"/>
            <a:ext cx="4594392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35" name="Текст 5">
            <a:extLst>
              <a:ext uri="{FF2B5EF4-FFF2-40B4-BE49-F238E27FC236}">
                <a16:creationId xmlns:a16="http://schemas.microsoft.com/office/drawing/2014/main" id="{8C428220-25F4-4138-BA26-E8B16761AC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757" y="4407449"/>
            <a:ext cx="4594392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37" name="Текст 5">
            <a:extLst>
              <a:ext uri="{FF2B5EF4-FFF2-40B4-BE49-F238E27FC236}">
                <a16:creationId xmlns:a16="http://schemas.microsoft.com/office/drawing/2014/main" id="{4EC313EE-AD92-4659-90B1-35A0465DB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757" y="3711364"/>
            <a:ext cx="4594392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255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лбчатые диагр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237" y="4332207"/>
            <a:ext cx="363157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Столбчатые диаграммы 3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Текст 5">
            <a:extLst>
              <a:ext uri="{FF2B5EF4-FFF2-40B4-BE49-F238E27FC236}">
                <a16:creationId xmlns:a16="http://schemas.microsoft.com/office/drawing/2014/main" id="{8C428220-25F4-4138-BA26-E8B16761AC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6019" y="4344696"/>
            <a:ext cx="363157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37" name="Текст 5">
            <a:extLst>
              <a:ext uri="{FF2B5EF4-FFF2-40B4-BE49-F238E27FC236}">
                <a16:creationId xmlns:a16="http://schemas.microsoft.com/office/drawing/2014/main" id="{4EC313EE-AD92-4659-90B1-35A0465DB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6019" y="3935482"/>
            <a:ext cx="3631571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Текст 5">
            <a:extLst>
              <a:ext uri="{FF2B5EF4-FFF2-40B4-BE49-F238E27FC236}">
                <a16:creationId xmlns:a16="http://schemas.microsoft.com/office/drawing/2014/main" id="{2515A652-E80D-4F3C-8FB9-C3A2AA4BAF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61586" y="4344696"/>
            <a:ext cx="3602180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40" name="Текст 5">
            <a:extLst>
              <a:ext uri="{FF2B5EF4-FFF2-40B4-BE49-F238E27FC236}">
                <a16:creationId xmlns:a16="http://schemas.microsoft.com/office/drawing/2014/main" id="{4C2A5228-B4C9-412B-9AAB-73901F0E7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1586" y="3935482"/>
            <a:ext cx="3602180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41533D43-0826-488A-ACB5-4FE951CD11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4237" y="3935482"/>
            <a:ext cx="3631571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500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олбчатые диагр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Столбчатые диаграммы 3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71DF59F-FE0C-4831-8104-E22B2B0715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237" y="4407449"/>
            <a:ext cx="363157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C46476EA-91E3-4923-8A50-632CF3A35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37" y="3711364"/>
            <a:ext cx="3631571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B740D4DA-2F1B-4472-8FD9-6CC661CA73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7416" y="4407449"/>
            <a:ext cx="363157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0BD0FF54-6AD3-44AE-BBF0-998FD5769B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7416" y="3711364"/>
            <a:ext cx="3631571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43479845-9602-4654-BE5A-6294927385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1587" y="4407449"/>
            <a:ext cx="363157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</a:t>
            </a:r>
            <a:br>
              <a:rPr lang="ru-RU" dirty="0"/>
            </a:br>
            <a:r>
              <a:rPr lang="ru-RU" dirty="0"/>
              <a:t>блока рекомендуемый объём текста </a:t>
            </a:r>
            <a:br>
              <a:rPr lang="ru-RU" dirty="0"/>
            </a:br>
            <a:r>
              <a:rPr lang="ru-RU" dirty="0"/>
              <a:t>для блока рекомендуемый объем </a:t>
            </a:r>
            <a:br>
              <a:rPr lang="ru-RU" dirty="0"/>
            </a:br>
            <a:r>
              <a:rPr lang="ru-RU" dirty="0"/>
              <a:t>текста для блока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F145CE87-1E2A-45BE-9A3B-AEA607E2BE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61587" y="3711364"/>
            <a:ext cx="3631571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154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ко 2 стро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2917592"/>
            <a:ext cx="9650601" cy="2070702"/>
          </a:xfrm>
        </p:spPr>
        <p:txBody>
          <a:bodyPr/>
          <a:lstStyle>
            <a:lvl1pPr>
              <a:lnSpc>
                <a:spcPts val="5289"/>
              </a:lnSpc>
              <a:defRPr sz="5289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в три строки</a:t>
            </a:r>
          </a:p>
        </p:txBody>
      </p:sp>
      <p:sp>
        <p:nvSpPr>
          <p:cNvPr id="17" name="Текст 23">
            <a:extLst>
              <a:ext uri="{FF2B5EF4-FFF2-40B4-BE49-F238E27FC236}">
                <a16:creationId xmlns:a16="http://schemas.microsoft.com/office/drawing/2014/main" id="{4823E35C-6F46-4332-9AA9-B88249E78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5188809"/>
            <a:ext cx="8559030" cy="635921"/>
          </a:xfrm>
        </p:spPr>
        <p:txBody>
          <a:bodyPr>
            <a:spAutoFit/>
          </a:bodyPr>
          <a:lstStyle>
            <a:lvl1pPr marL="0" indent="0">
              <a:lnSpc>
                <a:spcPts val="2468"/>
              </a:lnSpc>
              <a:spcBef>
                <a:spcPts val="0"/>
              </a:spcBef>
              <a:buNone/>
              <a:defRPr sz="2116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 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  <p:grpSp>
        <p:nvGrpSpPr>
          <p:cNvPr id="3" name="Рисунок 9">
            <a:extLst>
              <a:ext uri="{FF2B5EF4-FFF2-40B4-BE49-F238E27FC236}">
                <a16:creationId xmlns:a16="http://schemas.microsoft.com/office/drawing/2014/main" id="{58E5F611-799D-41CD-A35D-56921D7D7BFA}"/>
              </a:ext>
            </a:extLst>
          </p:cNvPr>
          <p:cNvGrpSpPr/>
          <p:nvPr/>
        </p:nvGrpSpPr>
        <p:grpSpPr>
          <a:xfrm>
            <a:off x="1147549" y="1207715"/>
            <a:ext cx="2585550" cy="905512"/>
            <a:chOff x="1301751" y="1368743"/>
            <a:chExt cx="2932983" cy="1026247"/>
          </a:xfrm>
        </p:grpSpPr>
        <p:grpSp>
          <p:nvGrpSpPr>
            <p:cNvPr id="4" name="Рисунок 9">
              <a:extLst>
                <a:ext uri="{FF2B5EF4-FFF2-40B4-BE49-F238E27FC236}">
                  <a16:creationId xmlns:a16="http://schemas.microsoft.com/office/drawing/2014/main" id="{9A862213-D982-4F5F-BCB5-314A963CE27A}"/>
                </a:ext>
              </a:extLst>
            </p:cNvPr>
            <p:cNvGrpSpPr/>
            <p:nvPr/>
          </p:nvGrpSpPr>
          <p:grpSpPr>
            <a:xfrm>
              <a:off x="2189218" y="1418463"/>
              <a:ext cx="2045515" cy="718753"/>
              <a:chOff x="2189218" y="1418463"/>
              <a:chExt cx="2045515" cy="718753"/>
            </a:xfrm>
            <a:solidFill>
              <a:srgbClr val="FFFFFF"/>
            </a:solidFill>
          </p:grpSpPr>
          <p:sp>
            <p:nvSpPr>
              <p:cNvPr id="5" name="Рисунок 9">
                <a:extLst>
                  <a:ext uri="{FF2B5EF4-FFF2-40B4-BE49-F238E27FC236}">
                    <a16:creationId xmlns:a16="http://schemas.microsoft.com/office/drawing/2014/main" id="{2D463A21-1756-45F0-B6A6-F3400E54B180}"/>
                  </a:ext>
                </a:extLst>
              </p:cNvPr>
              <p:cNvSpPr/>
              <p:nvPr/>
            </p:nvSpPr>
            <p:spPr>
              <a:xfrm>
                <a:off x="2189218" y="1515555"/>
                <a:ext cx="827814" cy="621661"/>
              </a:xfrm>
              <a:custGeom>
                <a:avLst/>
                <a:gdLst>
                  <a:gd name="connsiteX0" fmla="*/ 0 w 827814"/>
                  <a:gd name="connsiteY0" fmla="*/ 0 h 621661"/>
                  <a:gd name="connsiteX1" fmla="*/ 123426 w 827814"/>
                  <a:gd name="connsiteY1" fmla="*/ 0 h 621661"/>
                  <a:gd name="connsiteX2" fmla="*/ 221994 w 827814"/>
                  <a:gd name="connsiteY2" fmla="*/ 392536 h 621661"/>
                  <a:gd name="connsiteX3" fmla="*/ 237115 w 827814"/>
                  <a:gd name="connsiteY3" fmla="*/ 460077 h 621661"/>
                  <a:gd name="connsiteX4" fmla="*/ 252236 w 827814"/>
                  <a:gd name="connsiteY4" fmla="*/ 391670 h 621661"/>
                  <a:gd name="connsiteX5" fmla="*/ 353497 w 827814"/>
                  <a:gd name="connsiteY5" fmla="*/ 0 h 621661"/>
                  <a:gd name="connsiteX6" fmla="*/ 474317 w 827814"/>
                  <a:gd name="connsiteY6" fmla="*/ 0 h 621661"/>
                  <a:gd name="connsiteX7" fmla="*/ 575579 w 827814"/>
                  <a:gd name="connsiteY7" fmla="*/ 391670 h 621661"/>
                  <a:gd name="connsiteX8" fmla="*/ 590699 w 827814"/>
                  <a:gd name="connsiteY8" fmla="*/ 460077 h 621661"/>
                  <a:gd name="connsiteX9" fmla="*/ 605820 w 827814"/>
                  <a:gd name="connsiteY9" fmla="*/ 392536 h 621661"/>
                  <a:gd name="connsiteX10" fmla="*/ 704389 w 827814"/>
                  <a:gd name="connsiteY10" fmla="*/ 0 h 621661"/>
                  <a:gd name="connsiteX11" fmla="*/ 827814 w 827814"/>
                  <a:gd name="connsiteY11" fmla="*/ 0 h 621661"/>
                  <a:gd name="connsiteX12" fmla="*/ 656407 w 827814"/>
                  <a:gd name="connsiteY12" fmla="*/ 621661 h 621661"/>
                  <a:gd name="connsiteX13" fmla="*/ 530304 w 827814"/>
                  <a:gd name="connsiteY13" fmla="*/ 621661 h 621661"/>
                  <a:gd name="connsiteX14" fmla="*/ 414002 w 827814"/>
                  <a:gd name="connsiteY14" fmla="*/ 170542 h 621661"/>
                  <a:gd name="connsiteX15" fmla="*/ 297700 w 827814"/>
                  <a:gd name="connsiteY15" fmla="*/ 621661 h 621661"/>
                  <a:gd name="connsiteX16" fmla="*/ 171575 w 827814"/>
                  <a:gd name="connsiteY16" fmla="*/ 621661 h 621661"/>
                  <a:gd name="connsiteX17" fmla="*/ 0 w 827814"/>
                  <a:gd name="connsiteY17" fmla="*/ 0 h 6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7814" h="621661">
                    <a:moveTo>
                      <a:pt x="0" y="0"/>
                    </a:moveTo>
                    <a:lnTo>
                      <a:pt x="123426" y="0"/>
                    </a:lnTo>
                    <a:lnTo>
                      <a:pt x="221994" y="392536"/>
                    </a:lnTo>
                    <a:cubicBezTo>
                      <a:pt x="221994" y="392536"/>
                      <a:pt x="232684" y="437826"/>
                      <a:pt x="237115" y="460077"/>
                    </a:cubicBezTo>
                    <a:cubicBezTo>
                      <a:pt x="241547" y="437913"/>
                      <a:pt x="252236" y="391670"/>
                      <a:pt x="252236" y="391670"/>
                    </a:cubicBezTo>
                    <a:lnTo>
                      <a:pt x="353497" y="0"/>
                    </a:lnTo>
                    <a:lnTo>
                      <a:pt x="474317" y="0"/>
                    </a:lnTo>
                    <a:lnTo>
                      <a:pt x="575579" y="391670"/>
                    </a:lnTo>
                    <a:cubicBezTo>
                      <a:pt x="575579" y="391670"/>
                      <a:pt x="586268" y="437826"/>
                      <a:pt x="590699" y="460077"/>
                    </a:cubicBezTo>
                    <a:cubicBezTo>
                      <a:pt x="595131" y="437913"/>
                      <a:pt x="605820" y="392536"/>
                      <a:pt x="605820" y="392536"/>
                    </a:cubicBezTo>
                    <a:lnTo>
                      <a:pt x="704389" y="0"/>
                    </a:lnTo>
                    <a:lnTo>
                      <a:pt x="827814" y="0"/>
                    </a:lnTo>
                    <a:lnTo>
                      <a:pt x="656407" y="621661"/>
                    </a:lnTo>
                    <a:lnTo>
                      <a:pt x="530304" y="621661"/>
                    </a:lnTo>
                    <a:lnTo>
                      <a:pt x="414002" y="170542"/>
                    </a:lnTo>
                    <a:lnTo>
                      <a:pt x="297700" y="621661"/>
                    </a:lnTo>
                    <a:lnTo>
                      <a:pt x="171575" y="62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Рисунок 9">
                <a:extLst>
                  <a:ext uri="{FF2B5EF4-FFF2-40B4-BE49-F238E27FC236}">
                    <a16:creationId xmlns:a16="http://schemas.microsoft.com/office/drawing/2014/main" id="{AF05AC26-6940-4485-928B-D42E0E9105B1}"/>
                  </a:ext>
                </a:extLst>
              </p:cNvPr>
              <p:cNvSpPr/>
              <p:nvPr/>
            </p:nvSpPr>
            <p:spPr>
              <a:xfrm>
                <a:off x="3088329" y="1696699"/>
                <a:ext cx="111870" cy="440517"/>
              </a:xfrm>
              <a:custGeom>
                <a:avLst/>
                <a:gdLst>
                  <a:gd name="connsiteX0" fmla="*/ 0 w 111870"/>
                  <a:gd name="connsiteY0" fmla="*/ 0 h 440517"/>
                  <a:gd name="connsiteX1" fmla="*/ 111870 w 111870"/>
                  <a:gd name="connsiteY1" fmla="*/ 0 h 440517"/>
                  <a:gd name="connsiteX2" fmla="*/ 111870 w 111870"/>
                  <a:gd name="connsiteY2" fmla="*/ 440518 h 440517"/>
                  <a:gd name="connsiteX3" fmla="*/ 0 w 111870"/>
                  <a:gd name="connsiteY3" fmla="*/ 440518 h 44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870" h="440517">
                    <a:moveTo>
                      <a:pt x="0" y="0"/>
                    </a:moveTo>
                    <a:lnTo>
                      <a:pt x="111870" y="0"/>
                    </a:lnTo>
                    <a:lnTo>
                      <a:pt x="111870" y="440518"/>
                    </a:lnTo>
                    <a:lnTo>
                      <a:pt x="0" y="440518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Рисунок 9">
                <a:extLst>
                  <a:ext uri="{FF2B5EF4-FFF2-40B4-BE49-F238E27FC236}">
                    <a16:creationId xmlns:a16="http://schemas.microsoft.com/office/drawing/2014/main" id="{99AD2038-CCCE-426E-9879-6BA04004B28E}"/>
                  </a:ext>
                </a:extLst>
              </p:cNvPr>
              <p:cNvSpPr/>
              <p:nvPr/>
            </p:nvSpPr>
            <p:spPr>
              <a:xfrm>
                <a:off x="3312753" y="1684263"/>
                <a:ext cx="415573" cy="452953"/>
              </a:xfrm>
              <a:custGeom>
                <a:avLst/>
                <a:gdLst>
                  <a:gd name="connsiteX0" fmla="*/ 303711 w 415573"/>
                  <a:gd name="connsiteY0" fmla="*/ 452954 h 452953"/>
                  <a:gd name="connsiteX1" fmla="*/ 303711 w 415573"/>
                  <a:gd name="connsiteY1" fmla="*/ 198964 h 452953"/>
                  <a:gd name="connsiteX2" fmla="*/ 214005 w 415573"/>
                  <a:gd name="connsiteY2" fmla="*/ 104827 h 452953"/>
                  <a:gd name="connsiteX3" fmla="*/ 111870 w 415573"/>
                  <a:gd name="connsiteY3" fmla="*/ 229125 h 452953"/>
                  <a:gd name="connsiteX4" fmla="*/ 111870 w 415573"/>
                  <a:gd name="connsiteY4" fmla="*/ 452946 h 452953"/>
                  <a:gd name="connsiteX5" fmla="*/ 0 w 415573"/>
                  <a:gd name="connsiteY5" fmla="*/ 452946 h 452953"/>
                  <a:gd name="connsiteX6" fmla="*/ 0 w 415573"/>
                  <a:gd name="connsiteY6" fmla="*/ 12436 h 452953"/>
                  <a:gd name="connsiteX7" fmla="*/ 111870 w 415573"/>
                  <a:gd name="connsiteY7" fmla="*/ 12436 h 452953"/>
                  <a:gd name="connsiteX8" fmla="*/ 111870 w 415573"/>
                  <a:gd name="connsiteY8" fmla="*/ 83448 h 452953"/>
                  <a:gd name="connsiteX9" fmla="*/ 261026 w 415573"/>
                  <a:gd name="connsiteY9" fmla="*/ 0 h 452953"/>
                  <a:gd name="connsiteX10" fmla="*/ 415573 w 415573"/>
                  <a:gd name="connsiteY10" fmla="*/ 152721 h 452953"/>
                  <a:gd name="connsiteX11" fmla="*/ 415573 w 415573"/>
                  <a:gd name="connsiteY11" fmla="*/ 452859 h 452953"/>
                  <a:gd name="connsiteX12" fmla="*/ 303703 w 415573"/>
                  <a:gd name="connsiteY12" fmla="*/ 452859 h 452953"/>
                  <a:gd name="connsiteX13" fmla="*/ 303703 w 415573"/>
                  <a:gd name="connsiteY13" fmla="*/ 452954 h 4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5573" h="452953">
                    <a:moveTo>
                      <a:pt x="303711" y="452954"/>
                    </a:moveTo>
                    <a:lnTo>
                      <a:pt x="303711" y="198964"/>
                    </a:lnTo>
                    <a:cubicBezTo>
                      <a:pt x="303711" y="141246"/>
                      <a:pt x="276154" y="104827"/>
                      <a:pt x="214005" y="104827"/>
                    </a:cubicBezTo>
                    <a:cubicBezTo>
                      <a:pt x="155421" y="104827"/>
                      <a:pt x="111870" y="155414"/>
                      <a:pt x="111870" y="229125"/>
                    </a:cubicBezTo>
                    <a:lnTo>
                      <a:pt x="111870" y="452946"/>
                    </a:lnTo>
                    <a:lnTo>
                      <a:pt x="0" y="452946"/>
                    </a:lnTo>
                    <a:lnTo>
                      <a:pt x="0" y="12436"/>
                    </a:lnTo>
                    <a:lnTo>
                      <a:pt x="111870" y="12436"/>
                    </a:lnTo>
                    <a:lnTo>
                      <a:pt x="111870" y="83448"/>
                    </a:lnTo>
                    <a:cubicBezTo>
                      <a:pt x="144724" y="32861"/>
                      <a:pt x="197138" y="0"/>
                      <a:pt x="261026" y="0"/>
                    </a:cubicBezTo>
                    <a:cubicBezTo>
                      <a:pt x="355163" y="0"/>
                      <a:pt x="415573" y="61276"/>
                      <a:pt x="415573" y="152721"/>
                    </a:cubicBezTo>
                    <a:lnTo>
                      <a:pt x="415573" y="452859"/>
                    </a:lnTo>
                    <a:lnTo>
                      <a:pt x="303703" y="452859"/>
                    </a:lnTo>
                    <a:lnTo>
                      <a:pt x="303703" y="452954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Рисунок 9">
                <a:extLst>
                  <a:ext uri="{FF2B5EF4-FFF2-40B4-BE49-F238E27FC236}">
                    <a16:creationId xmlns:a16="http://schemas.microsoft.com/office/drawing/2014/main" id="{971D5954-A0C7-4104-B1EF-70FE3FCA0418}"/>
                  </a:ext>
                </a:extLst>
              </p:cNvPr>
              <p:cNvSpPr/>
              <p:nvPr/>
            </p:nvSpPr>
            <p:spPr>
              <a:xfrm>
                <a:off x="3828809" y="1515555"/>
                <a:ext cx="405924" cy="621574"/>
              </a:xfrm>
              <a:custGeom>
                <a:avLst/>
                <a:gdLst>
                  <a:gd name="connsiteX0" fmla="*/ 0 w 405924"/>
                  <a:gd name="connsiteY0" fmla="*/ 0 h 621574"/>
                  <a:gd name="connsiteX1" fmla="*/ 111870 w 405924"/>
                  <a:gd name="connsiteY1" fmla="*/ 0 h 621574"/>
                  <a:gd name="connsiteX2" fmla="*/ 111870 w 405924"/>
                  <a:gd name="connsiteY2" fmla="*/ 314393 h 621574"/>
                  <a:gd name="connsiteX3" fmla="*/ 245993 w 405924"/>
                  <a:gd name="connsiteY3" fmla="*/ 181144 h 621574"/>
                  <a:gd name="connsiteX4" fmla="*/ 384546 w 405924"/>
                  <a:gd name="connsiteY4" fmla="*/ 181144 h 621574"/>
                  <a:gd name="connsiteX5" fmla="*/ 223828 w 405924"/>
                  <a:gd name="connsiteY5" fmla="*/ 338296 h 621574"/>
                  <a:gd name="connsiteX6" fmla="*/ 405925 w 405924"/>
                  <a:gd name="connsiteY6" fmla="*/ 621574 h 621574"/>
                  <a:gd name="connsiteX7" fmla="*/ 277107 w 405924"/>
                  <a:gd name="connsiteY7" fmla="*/ 621574 h 621574"/>
                  <a:gd name="connsiteX8" fmla="*/ 145685 w 405924"/>
                  <a:gd name="connsiteY8" fmla="*/ 415574 h 621574"/>
                  <a:gd name="connsiteX9" fmla="*/ 111958 w 405924"/>
                  <a:gd name="connsiteY9" fmla="*/ 448428 h 621574"/>
                  <a:gd name="connsiteX10" fmla="*/ 111958 w 405924"/>
                  <a:gd name="connsiteY10" fmla="*/ 621574 h 621574"/>
                  <a:gd name="connsiteX11" fmla="*/ 87 w 405924"/>
                  <a:gd name="connsiteY11" fmla="*/ 621574 h 621574"/>
                  <a:gd name="connsiteX12" fmla="*/ 87 w 405924"/>
                  <a:gd name="connsiteY12" fmla="*/ 0 h 621574"/>
                  <a:gd name="connsiteX13" fmla="*/ 0 w 405924"/>
                  <a:gd name="connsiteY13" fmla="*/ 0 h 62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924" h="621574">
                    <a:moveTo>
                      <a:pt x="0" y="0"/>
                    </a:moveTo>
                    <a:lnTo>
                      <a:pt x="111870" y="0"/>
                    </a:lnTo>
                    <a:lnTo>
                      <a:pt x="111870" y="314393"/>
                    </a:lnTo>
                    <a:lnTo>
                      <a:pt x="245993" y="181144"/>
                    </a:lnTo>
                    <a:lnTo>
                      <a:pt x="384546" y="181144"/>
                    </a:lnTo>
                    <a:lnTo>
                      <a:pt x="223828" y="338296"/>
                    </a:lnTo>
                    <a:lnTo>
                      <a:pt x="405925" y="621574"/>
                    </a:lnTo>
                    <a:lnTo>
                      <a:pt x="277107" y="621574"/>
                    </a:lnTo>
                    <a:lnTo>
                      <a:pt x="145685" y="415574"/>
                    </a:lnTo>
                    <a:lnTo>
                      <a:pt x="111958" y="448428"/>
                    </a:lnTo>
                    <a:lnTo>
                      <a:pt x="111958" y="621574"/>
                    </a:lnTo>
                    <a:lnTo>
                      <a:pt x="87" y="621574"/>
                    </a:ln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Рисунок 9">
                <a:extLst>
                  <a:ext uri="{FF2B5EF4-FFF2-40B4-BE49-F238E27FC236}">
                    <a16:creationId xmlns:a16="http://schemas.microsoft.com/office/drawing/2014/main" id="{364CBECA-0139-4CE6-B322-B1B9C80CA730}"/>
                  </a:ext>
                </a:extLst>
              </p:cNvPr>
              <p:cNvSpPr/>
              <p:nvPr/>
            </p:nvSpPr>
            <p:spPr>
              <a:xfrm>
                <a:off x="3073470" y="1418463"/>
                <a:ext cx="147067" cy="190705"/>
              </a:xfrm>
              <a:custGeom>
                <a:avLst/>
                <a:gdLst>
                  <a:gd name="connsiteX0" fmla="*/ 0 w 147067"/>
                  <a:gd name="connsiteY0" fmla="*/ 51627 h 190705"/>
                  <a:gd name="connsiteX1" fmla="*/ 43718 w 147067"/>
                  <a:gd name="connsiteY1" fmla="*/ 95353 h 190705"/>
                  <a:gd name="connsiteX2" fmla="*/ 0 w 147067"/>
                  <a:gd name="connsiteY2" fmla="*/ 139070 h 190705"/>
                  <a:gd name="connsiteX3" fmla="*/ 51715 w 147067"/>
                  <a:gd name="connsiteY3" fmla="*/ 190705 h 190705"/>
                  <a:gd name="connsiteX4" fmla="*/ 147067 w 147067"/>
                  <a:gd name="connsiteY4" fmla="*/ 95353 h 190705"/>
                  <a:gd name="connsiteX5" fmla="*/ 51715 w 147067"/>
                  <a:gd name="connsiteY5" fmla="*/ 0 h 19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067" h="190705">
                    <a:moveTo>
                      <a:pt x="0" y="51627"/>
                    </a:moveTo>
                    <a:lnTo>
                      <a:pt x="43718" y="95353"/>
                    </a:lnTo>
                    <a:lnTo>
                      <a:pt x="0" y="139070"/>
                    </a:lnTo>
                    <a:lnTo>
                      <a:pt x="51715" y="190705"/>
                    </a:lnTo>
                    <a:lnTo>
                      <a:pt x="147067" y="95353"/>
                    </a:lnTo>
                    <a:lnTo>
                      <a:pt x="517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Рисунок 9">
              <a:extLst>
                <a:ext uri="{FF2B5EF4-FFF2-40B4-BE49-F238E27FC236}">
                  <a16:creationId xmlns:a16="http://schemas.microsoft.com/office/drawing/2014/main" id="{CF2558FC-EC7B-4435-B5C6-ABFB56621438}"/>
                </a:ext>
              </a:extLst>
            </p:cNvPr>
            <p:cNvSpPr/>
            <p:nvPr/>
          </p:nvSpPr>
          <p:spPr>
            <a:xfrm>
              <a:off x="1301751" y="1368743"/>
              <a:ext cx="710843" cy="922148"/>
            </a:xfrm>
            <a:custGeom>
              <a:avLst/>
              <a:gdLst>
                <a:gd name="connsiteX0" fmla="*/ 249725 w 710843"/>
                <a:gd name="connsiteY0" fmla="*/ 0 h 922148"/>
                <a:gd name="connsiteX1" fmla="*/ 0 w 710843"/>
                <a:gd name="connsiteY1" fmla="*/ 249725 h 922148"/>
                <a:gd name="connsiteX2" fmla="*/ 211305 w 710843"/>
                <a:gd name="connsiteY2" fmla="*/ 461031 h 922148"/>
                <a:gd name="connsiteX3" fmla="*/ 0 w 710843"/>
                <a:gd name="connsiteY3" fmla="*/ 672423 h 922148"/>
                <a:gd name="connsiteX4" fmla="*/ 249725 w 710843"/>
                <a:gd name="connsiteY4" fmla="*/ 922148 h 922148"/>
                <a:gd name="connsiteX5" fmla="*/ 710843 w 710843"/>
                <a:gd name="connsiteY5" fmla="*/ 461031 h 92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843" h="922148">
                  <a:moveTo>
                    <a:pt x="249725" y="0"/>
                  </a:moveTo>
                  <a:lnTo>
                    <a:pt x="0" y="249725"/>
                  </a:lnTo>
                  <a:lnTo>
                    <a:pt x="211305" y="461031"/>
                  </a:lnTo>
                  <a:lnTo>
                    <a:pt x="0" y="672423"/>
                  </a:lnTo>
                  <a:lnTo>
                    <a:pt x="249725" y="922148"/>
                  </a:lnTo>
                  <a:lnTo>
                    <a:pt x="710843" y="461031"/>
                  </a:lnTo>
                  <a:close/>
                </a:path>
              </a:pathLst>
            </a:custGeom>
            <a:solidFill>
              <a:srgbClr val="FF4F12"/>
            </a:solidFill>
            <a:ln w="7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 dirty="0">
                <a:latin typeface="Arial" panose="020B0604020202020204" pitchFamily="34" charset="0"/>
              </a:endParaRPr>
            </a:p>
          </p:txBody>
        </p:sp>
        <p:grpSp>
          <p:nvGrpSpPr>
            <p:cNvPr id="15" name="Рисунок 9">
              <a:extLst>
                <a:ext uri="{FF2B5EF4-FFF2-40B4-BE49-F238E27FC236}">
                  <a16:creationId xmlns:a16="http://schemas.microsoft.com/office/drawing/2014/main" id="{10A4BDDC-69D1-453B-B0DD-23CDD94D24E6}"/>
                </a:ext>
              </a:extLst>
            </p:cNvPr>
            <p:cNvGrpSpPr/>
            <p:nvPr/>
          </p:nvGrpSpPr>
          <p:grpSpPr>
            <a:xfrm>
              <a:off x="2227319" y="2232649"/>
              <a:ext cx="2001950" cy="162340"/>
              <a:chOff x="2227319" y="2232649"/>
              <a:chExt cx="2001950" cy="162340"/>
            </a:xfrm>
            <a:solidFill>
              <a:srgbClr val="FFFFFF"/>
            </a:solidFill>
          </p:grpSpPr>
          <p:sp>
            <p:nvSpPr>
              <p:cNvPr id="16" name="Рисунок 9">
                <a:extLst>
                  <a:ext uri="{FF2B5EF4-FFF2-40B4-BE49-F238E27FC236}">
                    <a16:creationId xmlns:a16="http://schemas.microsoft.com/office/drawing/2014/main" id="{6A7B1972-6313-4620-A5B8-0817876C35B4}"/>
                  </a:ext>
                </a:extLst>
              </p:cNvPr>
              <p:cNvSpPr/>
              <p:nvPr/>
            </p:nvSpPr>
            <p:spPr>
              <a:xfrm>
                <a:off x="2227319" y="2235356"/>
                <a:ext cx="100700" cy="135293"/>
              </a:xfrm>
              <a:custGeom>
                <a:avLst/>
                <a:gdLst>
                  <a:gd name="connsiteX0" fmla="*/ 52573 w 100700"/>
                  <a:gd name="connsiteY0" fmla="*/ 0 h 135293"/>
                  <a:gd name="connsiteX1" fmla="*/ 83979 w 100700"/>
                  <a:gd name="connsiteY1" fmla="*/ 8790 h 135293"/>
                  <a:gd name="connsiteX2" fmla="*/ 95287 w 100700"/>
                  <a:gd name="connsiteY2" fmla="*/ 32665 h 135293"/>
                  <a:gd name="connsiteX3" fmla="*/ 89393 w 100700"/>
                  <a:gd name="connsiteY3" fmla="*/ 50929 h 135293"/>
                  <a:gd name="connsiteX4" fmla="*/ 74803 w 100700"/>
                  <a:gd name="connsiteY4" fmla="*/ 62237 h 135293"/>
                  <a:gd name="connsiteX5" fmla="*/ 100701 w 100700"/>
                  <a:gd name="connsiteY5" fmla="*/ 95476 h 135293"/>
                  <a:gd name="connsiteX6" fmla="*/ 94319 w 100700"/>
                  <a:gd name="connsiteY6" fmla="*/ 116549 h 135293"/>
                  <a:gd name="connsiteX7" fmla="*/ 77117 w 100700"/>
                  <a:gd name="connsiteY7" fmla="*/ 130462 h 135293"/>
                  <a:gd name="connsiteX8" fmla="*/ 53345 w 100700"/>
                  <a:gd name="connsiteY8" fmla="*/ 135294 h 135293"/>
                  <a:gd name="connsiteX9" fmla="*/ 0 w 100700"/>
                  <a:gd name="connsiteY9" fmla="*/ 135294 h 135293"/>
                  <a:gd name="connsiteX10" fmla="*/ 0 w 100700"/>
                  <a:gd name="connsiteY10" fmla="*/ 0 h 135293"/>
                  <a:gd name="connsiteX11" fmla="*/ 52573 w 100700"/>
                  <a:gd name="connsiteY11" fmla="*/ 0 h 135293"/>
                  <a:gd name="connsiteX12" fmla="*/ 51024 w 100700"/>
                  <a:gd name="connsiteY12" fmla="*/ 54502 h 135293"/>
                  <a:gd name="connsiteX13" fmla="*/ 74993 w 100700"/>
                  <a:gd name="connsiteY13" fmla="*/ 36332 h 135293"/>
                  <a:gd name="connsiteX14" fmla="*/ 51024 w 100700"/>
                  <a:gd name="connsiteY14" fmla="*/ 18359 h 135293"/>
                  <a:gd name="connsiteX15" fmla="*/ 20877 w 100700"/>
                  <a:gd name="connsiteY15" fmla="*/ 18359 h 135293"/>
                  <a:gd name="connsiteX16" fmla="*/ 20877 w 100700"/>
                  <a:gd name="connsiteY16" fmla="*/ 54502 h 135293"/>
                  <a:gd name="connsiteX17" fmla="*/ 51024 w 100700"/>
                  <a:gd name="connsiteY17" fmla="*/ 54502 h 135293"/>
                  <a:gd name="connsiteX18" fmla="*/ 51409 w 100700"/>
                  <a:gd name="connsiteY18" fmla="*/ 116738 h 135293"/>
                  <a:gd name="connsiteX19" fmla="*/ 72380 w 100700"/>
                  <a:gd name="connsiteY19" fmla="*/ 111128 h 135293"/>
                  <a:gd name="connsiteX20" fmla="*/ 79824 w 100700"/>
                  <a:gd name="connsiteY20" fmla="*/ 94698 h 135293"/>
                  <a:gd name="connsiteX21" fmla="*/ 72380 w 100700"/>
                  <a:gd name="connsiteY21" fmla="*/ 78362 h 135293"/>
                  <a:gd name="connsiteX22" fmla="*/ 51409 w 100700"/>
                  <a:gd name="connsiteY22" fmla="*/ 72853 h 135293"/>
                  <a:gd name="connsiteX23" fmla="*/ 20869 w 100700"/>
                  <a:gd name="connsiteY23" fmla="*/ 72853 h 135293"/>
                  <a:gd name="connsiteX24" fmla="*/ 20869 w 100700"/>
                  <a:gd name="connsiteY24" fmla="*/ 116731 h 135293"/>
                  <a:gd name="connsiteX25" fmla="*/ 51409 w 100700"/>
                  <a:gd name="connsiteY25" fmla="*/ 116731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700" h="135293">
                    <a:moveTo>
                      <a:pt x="52573" y="0"/>
                    </a:moveTo>
                    <a:cubicBezTo>
                      <a:pt x="65977" y="0"/>
                      <a:pt x="76448" y="2932"/>
                      <a:pt x="83979" y="8790"/>
                    </a:cubicBezTo>
                    <a:cubicBezTo>
                      <a:pt x="91518" y="14655"/>
                      <a:pt x="95287" y="22608"/>
                      <a:pt x="95287" y="32665"/>
                    </a:cubicBezTo>
                    <a:cubicBezTo>
                      <a:pt x="95287" y="39752"/>
                      <a:pt x="93322" y="45843"/>
                      <a:pt x="89393" y="50929"/>
                    </a:cubicBezTo>
                    <a:cubicBezTo>
                      <a:pt x="85464" y="56022"/>
                      <a:pt x="80596" y="59784"/>
                      <a:pt x="74803" y="62237"/>
                    </a:cubicBezTo>
                    <a:cubicBezTo>
                      <a:pt x="92064" y="68422"/>
                      <a:pt x="100701" y="79504"/>
                      <a:pt x="100701" y="95476"/>
                    </a:cubicBezTo>
                    <a:cubicBezTo>
                      <a:pt x="100701" y="103466"/>
                      <a:pt x="98576" y="110495"/>
                      <a:pt x="94319" y="116549"/>
                    </a:cubicBezTo>
                    <a:cubicBezTo>
                      <a:pt x="90070" y="122611"/>
                      <a:pt x="84336" y="127246"/>
                      <a:pt x="77117" y="130462"/>
                    </a:cubicBezTo>
                    <a:cubicBezTo>
                      <a:pt x="69899" y="133686"/>
                      <a:pt x="61975" y="135294"/>
                      <a:pt x="53345" y="135294"/>
                    </a:cubicBezTo>
                    <a:lnTo>
                      <a:pt x="0" y="135294"/>
                    </a:lnTo>
                    <a:lnTo>
                      <a:pt x="0" y="0"/>
                    </a:lnTo>
                    <a:lnTo>
                      <a:pt x="52573" y="0"/>
                    </a:lnTo>
                    <a:close/>
                    <a:moveTo>
                      <a:pt x="51024" y="54502"/>
                    </a:moveTo>
                    <a:cubicBezTo>
                      <a:pt x="67003" y="54502"/>
                      <a:pt x="74993" y="48448"/>
                      <a:pt x="74993" y="36332"/>
                    </a:cubicBezTo>
                    <a:cubicBezTo>
                      <a:pt x="74993" y="24347"/>
                      <a:pt x="67003" y="18359"/>
                      <a:pt x="51024" y="18359"/>
                    </a:cubicBezTo>
                    <a:lnTo>
                      <a:pt x="20877" y="18359"/>
                    </a:lnTo>
                    <a:lnTo>
                      <a:pt x="20877" y="54502"/>
                    </a:lnTo>
                    <a:lnTo>
                      <a:pt x="51024" y="54502"/>
                    </a:lnTo>
                    <a:close/>
                    <a:moveTo>
                      <a:pt x="51409" y="116738"/>
                    </a:moveTo>
                    <a:cubicBezTo>
                      <a:pt x="60425" y="116738"/>
                      <a:pt x="67418" y="114868"/>
                      <a:pt x="72380" y="111128"/>
                    </a:cubicBezTo>
                    <a:cubicBezTo>
                      <a:pt x="77336" y="107395"/>
                      <a:pt x="79824" y="101916"/>
                      <a:pt x="79824" y="94698"/>
                    </a:cubicBezTo>
                    <a:cubicBezTo>
                      <a:pt x="79824" y="87487"/>
                      <a:pt x="77343" y="82036"/>
                      <a:pt x="72380" y="78362"/>
                    </a:cubicBezTo>
                    <a:cubicBezTo>
                      <a:pt x="67418" y="74687"/>
                      <a:pt x="60425" y="72853"/>
                      <a:pt x="51409" y="72853"/>
                    </a:cubicBezTo>
                    <a:lnTo>
                      <a:pt x="20869" y="72853"/>
                    </a:lnTo>
                    <a:lnTo>
                      <a:pt x="20869" y="116731"/>
                    </a:lnTo>
                    <a:lnTo>
                      <a:pt x="51409" y="116731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Рисунок 9">
                <a:extLst>
                  <a:ext uri="{FF2B5EF4-FFF2-40B4-BE49-F238E27FC236}">
                    <a16:creationId xmlns:a16="http://schemas.microsoft.com/office/drawing/2014/main" id="{F46A7880-960A-4244-B6C9-07A299AE41A3}"/>
                  </a:ext>
                </a:extLst>
              </p:cNvPr>
              <p:cNvSpPr/>
              <p:nvPr/>
            </p:nvSpPr>
            <p:spPr>
              <a:xfrm>
                <a:off x="2407261" y="2235356"/>
                <a:ext cx="106878" cy="135293"/>
              </a:xfrm>
              <a:custGeom>
                <a:avLst/>
                <a:gdLst>
                  <a:gd name="connsiteX0" fmla="*/ 0 w 106878"/>
                  <a:gd name="connsiteY0" fmla="*/ 0 h 135293"/>
                  <a:gd name="connsiteX1" fmla="*/ 20294 w 106878"/>
                  <a:gd name="connsiteY1" fmla="*/ 0 h 135293"/>
                  <a:gd name="connsiteX2" fmla="*/ 20294 w 106878"/>
                  <a:gd name="connsiteY2" fmla="*/ 106304 h 135293"/>
                  <a:gd name="connsiteX3" fmla="*/ 26094 w 106878"/>
                  <a:gd name="connsiteY3" fmla="*/ 95673 h 135293"/>
                  <a:gd name="connsiteX4" fmla="*/ 85427 w 106878"/>
                  <a:gd name="connsiteY4" fmla="*/ 0 h 135293"/>
                  <a:gd name="connsiteX5" fmla="*/ 106879 w 106878"/>
                  <a:gd name="connsiteY5" fmla="*/ 0 h 135293"/>
                  <a:gd name="connsiteX6" fmla="*/ 106879 w 106878"/>
                  <a:gd name="connsiteY6" fmla="*/ 135294 h 135293"/>
                  <a:gd name="connsiteX7" fmla="*/ 86584 w 106878"/>
                  <a:gd name="connsiteY7" fmla="*/ 135294 h 135293"/>
                  <a:gd name="connsiteX8" fmla="*/ 86584 w 106878"/>
                  <a:gd name="connsiteY8" fmla="*/ 28604 h 135293"/>
                  <a:gd name="connsiteX9" fmla="*/ 80785 w 106878"/>
                  <a:gd name="connsiteY9" fmla="*/ 39235 h 135293"/>
                  <a:gd name="connsiteX10" fmla="*/ 21451 w 106878"/>
                  <a:gd name="connsiteY10" fmla="*/ 135294 h 135293"/>
                  <a:gd name="connsiteX11" fmla="*/ 0 w 106878"/>
                  <a:gd name="connsiteY11" fmla="*/ 135294 h 135293"/>
                  <a:gd name="connsiteX12" fmla="*/ 0 w 106878"/>
                  <a:gd name="connsiteY12" fmla="*/ 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878" h="135293">
                    <a:moveTo>
                      <a:pt x="0" y="0"/>
                    </a:moveTo>
                    <a:lnTo>
                      <a:pt x="20294" y="0"/>
                    </a:lnTo>
                    <a:lnTo>
                      <a:pt x="20294" y="106304"/>
                    </a:lnTo>
                    <a:cubicBezTo>
                      <a:pt x="21066" y="104499"/>
                      <a:pt x="23001" y="100955"/>
                      <a:pt x="26094" y="95673"/>
                    </a:cubicBezTo>
                    <a:lnTo>
                      <a:pt x="85427" y="0"/>
                    </a:lnTo>
                    <a:lnTo>
                      <a:pt x="106879" y="0"/>
                    </a:lnTo>
                    <a:lnTo>
                      <a:pt x="106879" y="135294"/>
                    </a:lnTo>
                    <a:lnTo>
                      <a:pt x="86584" y="135294"/>
                    </a:lnTo>
                    <a:lnTo>
                      <a:pt x="86584" y="28604"/>
                    </a:lnTo>
                    <a:cubicBezTo>
                      <a:pt x="85813" y="30409"/>
                      <a:pt x="83877" y="33953"/>
                      <a:pt x="80785" y="39235"/>
                    </a:cubicBezTo>
                    <a:lnTo>
                      <a:pt x="21451" y="135294"/>
                    </a:lnTo>
                    <a:lnTo>
                      <a:pt x="0" y="135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Рисунок 9">
                <a:extLst>
                  <a:ext uri="{FF2B5EF4-FFF2-40B4-BE49-F238E27FC236}">
                    <a16:creationId xmlns:a16="http://schemas.microsoft.com/office/drawing/2014/main" id="{7A7BECD7-F3F6-4380-8530-FFDCD2D4060C}"/>
                  </a:ext>
                </a:extLst>
              </p:cNvPr>
              <p:cNvSpPr/>
              <p:nvPr/>
            </p:nvSpPr>
            <p:spPr>
              <a:xfrm>
                <a:off x="2589315" y="2235349"/>
                <a:ext cx="130658" cy="159641"/>
              </a:xfrm>
              <a:custGeom>
                <a:avLst/>
                <a:gdLst>
                  <a:gd name="connsiteX0" fmla="*/ 7 w 130658"/>
                  <a:gd name="connsiteY0" fmla="*/ 116164 h 159641"/>
                  <a:gd name="connsiteX1" fmla="*/ 11024 w 130658"/>
                  <a:gd name="connsiteY1" fmla="*/ 116164 h 159641"/>
                  <a:gd name="connsiteX2" fmla="*/ 20207 w 130658"/>
                  <a:gd name="connsiteY2" fmla="*/ 92194 h 159641"/>
                  <a:gd name="connsiteX3" fmla="*/ 24166 w 130658"/>
                  <a:gd name="connsiteY3" fmla="*/ 61080 h 159641"/>
                  <a:gd name="connsiteX4" fmla="*/ 27447 w 130658"/>
                  <a:gd name="connsiteY4" fmla="*/ 0 h 159641"/>
                  <a:gd name="connsiteX5" fmla="*/ 113071 w 130658"/>
                  <a:gd name="connsiteY5" fmla="*/ 0 h 159641"/>
                  <a:gd name="connsiteX6" fmla="*/ 113071 w 130658"/>
                  <a:gd name="connsiteY6" fmla="*/ 116156 h 159641"/>
                  <a:gd name="connsiteX7" fmla="*/ 130658 w 130658"/>
                  <a:gd name="connsiteY7" fmla="*/ 116156 h 159641"/>
                  <a:gd name="connsiteX8" fmla="*/ 130658 w 130658"/>
                  <a:gd name="connsiteY8" fmla="*/ 159641 h 159641"/>
                  <a:gd name="connsiteX9" fmla="*/ 111135 w 130658"/>
                  <a:gd name="connsiteY9" fmla="*/ 159641 h 159641"/>
                  <a:gd name="connsiteX10" fmla="*/ 111135 w 130658"/>
                  <a:gd name="connsiteY10" fmla="*/ 135286 h 159641"/>
                  <a:gd name="connsiteX11" fmla="*/ 19523 w 130658"/>
                  <a:gd name="connsiteY11" fmla="*/ 135286 h 159641"/>
                  <a:gd name="connsiteX12" fmla="*/ 19523 w 130658"/>
                  <a:gd name="connsiteY12" fmla="*/ 159641 h 159641"/>
                  <a:gd name="connsiteX13" fmla="*/ 0 w 130658"/>
                  <a:gd name="connsiteY13" fmla="*/ 159641 h 159641"/>
                  <a:gd name="connsiteX14" fmla="*/ 0 w 130658"/>
                  <a:gd name="connsiteY14" fmla="*/ 116164 h 159641"/>
                  <a:gd name="connsiteX15" fmla="*/ 92202 w 130658"/>
                  <a:gd name="connsiteY15" fmla="*/ 116164 h 159641"/>
                  <a:gd name="connsiteX16" fmla="*/ 92202 w 130658"/>
                  <a:gd name="connsiteY16" fmla="*/ 18555 h 159641"/>
                  <a:gd name="connsiteX17" fmla="*/ 46592 w 130658"/>
                  <a:gd name="connsiteY17" fmla="*/ 18555 h 159641"/>
                  <a:gd name="connsiteX18" fmla="*/ 44271 w 130658"/>
                  <a:gd name="connsiteY18" fmla="*/ 61465 h 159641"/>
                  <a:gd name="connsiteX19" fmla="*/ 40887 w 130658"/>
                  <a:gd name="connsiteY19" fmla="*/ 92289 h 159641"/>
                  <a:gd name="connsiteX20" fmla="*/ 33058 w 130658"/>
                  <a:gd name="connsiteY20" fmla="*/ 116164 h 159641"/>
                  <a:gd name="connsiteX21" fmla="*/ 92202 w 130658"/>
                  <a:gd name="connsiteY21" fmla="*/ 116164 h 15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0658" h="159641">
                    <a:moveTo>
                      <a:pt x="7" y="116164"/>
                    </a:moveTo>
                    <a:lnTo>
                      <a:pt x="11024" y="116164"/>
                    </a:lnTo>
                    <a:cubicBezTo>
                      <a:pt x="15281" y="108174"/>
                      <a:pt x="18337" y="100191"/>
                      <a:pt x="20207" y="92194"/>
                    </a:cubicBezTo>
                    <a:cubicBezTo>
                      <a:pt x="22070" y="84205"/>
                      <a:pt x="23394" y="73836"/>
                      <a:pt x="24166" y="61080"/>
                    </a:cubicBezTo>
                    <a:lnTo>
                      <a:pt x="27447" y="0"/>
                    </a:lnTo>
                    <a:lnTo>
                      <a:pt x="113071" y="0"/>
                    </a:lnTo>
                    <a:lnTo>
                      <a:pt x="113071" y="116156"/>
                    </a:lnTo>
                    <a:lnTo>
                      <a:pt x="130658" y="116156"/>
                    </a:lnTo>
                    <a:lnTo>
                      <a:pt x="130658" y="159641"/>
                    </a:lnTo>
                    <a:lnTo>
                      <a:pt x="111135" y="159641"/>
                    </a:lnTo>
                    <a:lnTo>
                      <a:pt x="111135" y="135286"/>
                    </a:lnTo>
                    <a:lnTo>
                      <a:pt x="19523" y="135286"/>
                    </a:lnTo>
                    <a:lnTo>
                      <a:pt x="19523" y="159641"/>
                    </a:lnTo>
                    <a:lnTo>
                      <a:pt x="0" y="159641"/>
                    </a:lnTo>
                    <a:lnTo>
                      <a:pt x="0" y="116164"/>
                    </a:lnTo>
                    <a:close/>
                    <a:moveTo>
                      <a:pt x="92202" y="116164"/>
                    </a:moveTo>
                    <a:lnTo>
                      <a:pt x="92202" y="18555"/>
                    </a:lnTo>
                    <a:lnTo>
                      <a:pt x="46592" y="18555"/>
                    </a:lnTo>
                    <a:lnTo>
                      <a:pt x="44271" y="61465"/>
                    </a:lnTo>
                    <a:cubicBezTo>
                      <a:pt x="43623" y="74098"/>
                      <a:pt x="42495" y="84372"/>
                      <a:pt x="40887" y="92289"/>
                    </a:cubicBezTo>
                    <a:cubicBezTo>
                      <a:pt x="39279" y="100213"/>
                      <a:pt x="36667" y="108174"/>
                      <a:pt x="33058" y="116164"/>
                    </a:cubicBezTo>
                    <a:lnTo>
                      <a:pt x="92202" y="116164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Рисунок 9">
                <a:extLst>
                  <a:ext uri="{FF2B5EF4-FFF2-40B4-BE49-F238E27FC236}">
                    <a16:creationId xmlns:a16="http://schemas.microsoft.com/office/drawing/2014/main" id="{580E1D9A-834E-4752-8E54-11FF1DC85D24}"/>
                  </a:ext>
                </a:extLst>
              </p:cNvPr>
              <p:cNvSpPr/>
              <p:nvPr/>
            </p:nvSpPr>
            <p:spPr>
              <a:xfrm>
                <a:off x="2797287" y="2235356"/>
                <a:ext cx="89487" cy="135301"/>
              </a:xfrm>
              <a:custGeom>
                <a:avLst/>
                <a:gdLst>
                  <a:gd name="connsiteX0" fmla="*/ 88905 w 89487"/>
                  <a:gd name="connsiteY0" fmla="*/ 0 h 135301"/>
                  <a:gd name="connsiteX1" fmla="*/ 88905 w 89487"/>
                  <a:gd name="connsiteY1" fmla="*/ 18555 h 135301"/>
                  <a:gd name="connsiteX2" fmla="*/ 20877 w 89487"/>
                  <a:gd name="connsiteY2" fmla="*/ 18555 h 135301"/>
                  <a:gd name="connsiteX3" fmla="*/ 20877 w 89487"/>
                  <a:gd name="connsiteY3" fmla="*/ 56052 h 135301"/>
                  <a:gd name="connsiteX4" fmla="*/ 83499 w 89487"/>
                  <a:gd name="connsiteY4" fmla="*/ 56052 h 135301"/>
                  <a:gd name="connsiteX5" fmla="*/ 83499 w 89487"/>
                  <a:gd name="connsiteY5" fmla="*/ 74607 h 135301"/>
                  <a:gd name="connsiteX6" fmla="*/ 20877 w 89487"/>
                  <a:gd name="connsiteY6" fmla="*/ 74607 h 135301"/>
                  <a:gd name="connsiteX7" fmla="*/ 20877 w 89487"/>
                  <a:gd name="connsiteY7" fmla="*/ 116746 h 135301"/>
                  <a:gd name="connsiteX8" fmla="*/ 89488 w 89487"/>
                  <a:gd name="connsiteY8" fmla="*/ 116746 h 135301"/>
                  <a:gd name="connsiteX9" fmla="*/ 89488 w 89487"/>
                  <a:gd name="connsiteY9" fmla="*/ 135301 h 135301"/>
                  <a:gd name="connsiteX10" fmla="*/ 0 w 89487"/>
                  <a:gd name="connsiteY10" fmla="*/ 135301 h 135301"/>
                  <a:gd name="connsiteX11" fmla="*/ 0 w 89487"/>
                  <a:gd name="connsiteY11" fmla="*/ 7 h 135301"/>
                  <a:gd name="connsiteX12" fmla="*/ 88905 w 89487"/>
                  <a:gd name="connsiteY12" fmla="*/ 7 h 1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7" h="135301">
                    <a:moveTo>
                      <a:pt x="88905" y="0"/>
                    </a:moveTo>
                    <a:lnTo>
                      <a:pt x="88905" y="18555"/>
                    </a:lnTo>
                    <a:lnTo>
                      <a:pt x="20877" y="18555"/>
                    </a:lnTo>
                    <a:lnTo>
                      <a:pt x="20877" y="56052"/>
                    </a:lnTo>
                    <a:lnTo>
                      <a:pt x="83499" y="56052"/>
                    </a:lnTo>
                    <a:lnTo>
                      <a:pt x="83499" y="74607"/>
                    </a:lnTo>
                    <a:lnTo>
                      <a:pt x="20877" y="74607"/>
                    </a:lnTo>
                    <a:lnTo>
                      <a:pt x="20877" y="116746"/>
                    </a:lnTo>
                    <a:lnTo>
                      <a:pt x="89488" y="116746"/>
                    </a:lnTo>
                    <a:lnTo>
                      <a:pt x="89488" y="135301"/>
                    </a:lnTo>
                    <a:lnTo>
                      <a:pt x="0" y="135301"/>
                    </a:lnTo>
                    <a:lnTo>
                      <a:pt x="0" y="7"/>
                    </a:lnTo>
                    <a:lnTo>
                      <a:pt x="88905" y="7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Рисунок 9">
                <a:extLst>
                  <a:ext uri="{FF2B5EF4-FFF2-40B4-BE49-F238E27FC236}">
                    <a16:creationId xmlns:a16="http://schemas.microsoft.com/office/drawing/2014/main" id="{C8C8428D-8FA7-4B49-A450-0B40C1734F03}"/>
                  </a:ext>
                </a:extLst>
              </p:cNvPr>
              <p:cNvSpPr/>
              <p:nvPr/>
            </p:nvSpPr>
            <p:spPr>
              <a:xfrm>
                <a:off x="2960414" y="2232649"/>
                <a:ext cx="135293" cy="140700"/>
              </a:xfrm>
              <a:custGeom>
                <a:avLst/>
                <a:gdLst>
                  <a:gd name="connsiteX0" fmla="*/ 126402 w 135293"/>
                  <a:gd name="connsiteY0" fmla="*/ 106689 h 140700"/>
                  <a:gd name="connsiteX1" fmla="*/ 102141 w 135293"/>
                  <a:gd name="connsiteY1" fmla="*/ 131714 h 140700"/>
                  <a:gd name="connsiteX2" fmla="*/ 67643 w 135293"/>
                  <a:gd name="connsiteY2" fmla="*/ 140700 h 140700"/>
                  <a:gd name="connsiteX3" fmla="*/ 33145 w 135293"/>
                  <a:gd name="connsiteY3" fmla="*/ 131714 h 140700"/>
                  <a:gd name="connsiteX4" fmla="*/ 8885 w 135293"/>
                  <a:gd name="connsiteY4" fmla="*/ 106689 h 140700"/>
                  <a:gd name="connsiteX5" fmla="*/ 0 w 135293"/>
                  <a:gd name="connsiteY5" fmla="*/ 70350 h 140700"/>
                  <a:gd name="connsiteX6" fmla="*/ 8885 w 135293"/>
                  <a:gd name="connsiteY6" fmla="*/ 34018 h 140700"/>
                  <a:gd name="connsiteX7" fmla="*/ 33145 w 135293"/>
                  <a:gd name="connsiteY7" fmla="*/ 8987 h 140700"/>
                  <a:gd name="connsiteX8" fmla="*/ 67643 w 135293"/>
                  <a:gd name="connsiteY8" fmla="*/ 0 h 140700"/>
                  <a:gd name="connsiteX9" fmla="*/ 102141 w 135293"/>
                  <a:gd name="connsiteY9" fmla="*/ 8987 h 140700"/>
                  <a:gd name="connsiteX10" fmla="*/ 126402 w 135293"/>
                  <a:gd name="connsiteY10" fmla="*/ 34018 h 140700"/>
                  <a:gd name="connsiteX11" fmla="*/ 135294 w 135293"/>
                  <a:gd name="connsiteY11" fmla="*/ 70350 h 140700"/>
                  <a:gd name="connsiteX12" fmla="*/ 126402 w 135293"/>
                  <a:gd name="connsiteY12" fmla="*/ 106689 h 140700"/>
                  <a:gd name="connsiteX13" fmla="*/ 91510 w 135293"/>
                  <a:gd name="connsiteY13" fmla="*/ 115290 h 140700"/>
                  <a:gd name="connsiteX14" fmla="*/ 108036 w 135293"/>
                  <a:gd name="connsiteY14" fmla="*/ 97412 h 140700"/>
                  <a:gd name="connsiteX15" fmla="*/ 114024 w 135293"/>
                  <a:gd name="connsiteY15" fmla="*/ 70350 h 140700"/>
                  <a:gd name="connsiteX16" fmla="*/ 108036 w 135293"/>
                  <a:gd name="connsiteY16" fmla="*/ 43296 h 140700"/>
                  <a:gd name="connsiteX17" fmla="*/ 91510 w 135293"/>
                  <a:gd name="connsiteY17" fmla="*/ 25417 h 140700"/>
                  <a:gd name="connsiteX18" fmla="*/ 67636 w 135293"/>
                  <a:gd name="connsiteY18" fmla="*/ 19137 h 140700"/>
                  <a:gd name="connsiteX19" fmla="*/ 43761 w 135293"/>
                  <a:gd name="connsiteY19" fmla="*/ 25417 h 140700"/>
                  <a:gd name="connsiteX20" fmla="*/ 27236 w 135293"/>
                  <a:gd name="connsiteY20" fmla="*/ 43296 h 140700"/>
                  <a:gd name="connsiteX21" fmla="*/ 21248 w 135293"/>
                  <a:gd name="connsiteY21" fmla="*/ 70350 h 140700"/>
                  <a:gd name="connsiteX22" fmla="*/ 27236 w 135293"/>
                  <a:gd name="connsiteY22" fmla="*/ 97412 h 140700"/>
                  <a:gd name="connsiteX23" fmla="*/ 43761 w 135293"/>
                  <a:gd name="connsiteY23" fmla="*/ 115290 h 140700"/>
                  <a:gd name="connsiteX24" fmla="*/ 67636 w 135293"/>
                  <a:gd name="connsiteY24" fmla="*/ 121570 h 140700"/>
                  <a:gd name="connsiteX25" fmla="*/ 91510 w 135293"/>
                  <a:gd name="connsiteY25" fmla="*/ 115290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5293" h="140700">
                    <a:moveTo>
                      <a:pt x="126402" y="106689"/>
                    </a:moveTo>
                    <a:cubicBezTo>
                      <a:pt x="120471" y="117386"/>
                      <a:pt x="112387" y="125725"/>
                      <a:pt x="102141" y="131714"/>
                    </a:cubicBezTo>
                    <a:cubicBezTo>
                      <a:pt x="91896" y="137710"/>
                      <a:pt x="80399" y="140700"/>
                      <a:pt x="67643" y="140700"/>
                    </a:cubicBezTo>
                    <a:cubicBezTo>
                      <a:pt x="54887" y="140700"/>
                      <a:pt x="43390" y="137702"/>
                      <a:pt x="33145" y="131714"/>
                    </a:cubicBezTo>
                    <a:cubicBezTo>
                      <a:pt x="22899" y="125725"/>
                      <a:pt x="14815" y="117379"/>
                      <a:pt x="8885" y="106689"/>
                    </a:cubicBezTo>
                    <a:cubicBezTo>
                      <a:pt x="2954" y="95993"/>
                      <a:pt x="0" y="83885"/>
                      <a:pt x="0" y="70350"/>
                    </a:cubicBezTo>
                    <a:cubicBezTo>
                      <a:pt x="0" y="56823"/>
                      <a:pt x="2962" y="44715"/>
                      <a:pt x="8885" y="34018"/>
                    </a:cubicBezTo>
                    <a:cubicBezTo>
                      <a:pt x="14815" y="23322"/>
                      <a:pt x="22899" y="14982"/>
                      <a:pt x="33145" y="8987"/>
                    </a:cubicBezTo>
                    <a:cubicBezTo>
                      <a:pt x="43390" y="2998"/>
                      <a:pt x="54887" y="0"/>
                      <a:pt x="67643" y="0"/>
                    </a:cubicBezTo>
                    <a:cubicBezTo>
                      <a:pt x="80399" y="0"/>
                      <a:pt x="91896" y="2998"/>
                      <a:pt x="102141" y="8987"/>
                    </a:cubicBezTo>
                    <a:cubicBezTo>
                      <a:pt x="112387" y="14982"/>
                      <a:pt x="120471" y="23322"/>
                      <a:pt x="126402" y="34018"/>
                    </a:cubicBezTo>
                    <a:cubicBezTo>
                      <a:pt x="132325" y="44715"/>
                      <a:pt x="135294" y="56823"/>
                      <a:pt x="135294" y="70350"/>
                    </a:cubicBezTo>
                    <a:cubicBezTo>
                      <a:pt x="135294" y="83885"/>
                      <a:pt x="132325" y="95993"/>
                      <a:pt x="126402" y="106689"/>
                    </a:cubicBezTo>
                    <a:close/>
                    <a:moveTo>
                      <a:pt x="91510" y="115290"/>
                    </a:moveTo>
                    <a:cubicBezTo>
                      <a:pt x="98532" y="111106"/>
                      <a:pt x="104041" y="105147"/>
                      <a:pt x="108036" y="97412"/>
                    </a:cubicBezTo>
                    <a:cubicBezTo>
                      <a:pt x="112030" y="89677"/>
                      <a:pt x="114024" y="80661"/>
                      <a:pt x="114024" y="70350"/>
                    </a:cubicBezTo>
                    <a:cubicBezTo>
                      <a:pt x="114024" y="60039"/>
                      <a:pt x="112023" y="51023"/>
                      <a:pt x="108036" y="43296"/>
                    </a:cubicBezTo>
                    <a:cubicBezTo>
                      <a:pt x="104041" y="35561"/>
                      <a:pt x="98532" y="29608"/>
                      <a:pt x="91510" y="25417"/>
                    </a:cubicBezTo>
                    <a:cubicBezTo>
                      <a:pt x="84481" y="21233"/>
                      <a:pt x="76528" y="19137"/>
                      <a:pt x="67636" y="19137"/>
                    </a:cubicBezTo>
                    <a:cubicBezTo>
                      <a:pt x="58744" y="19137"/>
                      <a:pt x="50791" y="21233"/>
                      <a:pt x="43761" y="25417"/>
                    </a:cubicBezTo>
                    <a:cubicBezTo>
                      <a:pt x="36739" y="29608"/>
                      <a:pt x="31231" y="35568"/>
                      <a:pt x="27236" y="43296"/>
                    </a:cubicBezTo>
                    <a:cubicBezTo>
                      <a:pt x="23241" y="51031"/>
                      <a:pt x="21248" y="60046"/>
                      <a:pt x="21248" y="70350"/>
                    </a:cubicBezTo>
                    <a:cubicBezTo>
                      <a:pt x="21248" y="80661"/>
                      <a:pt x="23241" y="89677"/>
                      <a:pt x="27236" y="97412"/>
                    </a:cubicBezTo>
                    <a:cubicBezTo>
                      <a:pt x="31231" y="105140"/>
                      <a:pt x="36739" y="111106"/>
                      <a:pt x="43761" y="115290"/>
                    </a:cubicBezTo>
                    <a:cubicBezTo>
                      <a:pt x="50783" y="119482"/>
                      <a:pt x="58744" y="121570"/>
                      <a:pt x="67636" y="121570"/>
                    </a:cubicBezTo>
                    <a:cubicBezTo>
                      <a:pt x="76528" y="121570"/>
                      <a:pt x="84488" y="119482"/>
                      <a:pt x="91510" y="115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Рисунок 9">
                <a:extLst>
                  <a:ext uri="{FF2B5EF4-FFF2-40B4-BE49-F238E27FC236}">
                    <a16:creationId xmlns:a16="http://schemas.microsoft.com/office/drawing/2014/main" id="{6D3218DE-587B-4A05-99D4-7CBBFFCAECAE}"/>
                  </a:ext>
                </a:extLst>
              </p:cNvPr>
              <p:cNvSpPr/>
              <p:nvPr/>
            </p:nvSpPr>
            <p:spPr>
              <a:xfrm>
                <a:off x="3173014" y="2232656"/>
                <a:ext cx="126983" cy="140700"/>
              </a:xfrm>
              <a:custGeom>
                <a:avLst/>
                <a:gdLst>
                  <a:gd name="connsiteX0" fmla="*/ 102236 w 126983"/>
                  <a:gd name="connsiteY0" fmla="*/ 132871 h 140700"/>
                  <a:gd name="connsiteX1" fmla="*/ 67447 w 126983"/>
                  <a:gd name="connsiteY1" fmla="*/ 140700 h 140700"/>
                  <a:gd name="connsiteX2" fmla="*/ 32854 w 126983"/>
                  <a:gd name="connsiteY2" fmla="*/ 131714 h 140700"/>
                  <a:gd name="connsiteX3" fmla="*/ 8696 w 126983"/>
                  <a:gd name="connsiteY3" fmla="*/ 106689 h 140700"/>
                  <a:gd name="connsiteX4" fmla="*/ 0 w 126983"/>
                  <a:gd name="connsiteY4" fmla="*/ 70350 h 140700"/>
                  <a:gd name="connsiteX5" fmla="*/ 9183 w 126983"/>
                  <a:gd name="connsiteY5" fmla="*/ 34207 h 140700"/>
                  <a:gd name="connsiteX6" fmla="*/ 34018 w 126983"/>
                  <a:gd name="connsiteY6" fmla="*/ 9081 h 140700"/>
                  <a:gd name="connsiteX7" fmla="*/ 68415 w 126983"/>
                  <a:gd name="connsiteY7" fmla="*/ 0 h 140700"/>
                  <a:gd name="connsiteX8" fmla="*/ 103015 w 126983"/>
                  <a:gd name="connsiteY8" fmla="*/ 8696 h 140700"/>
                  <a:gd name="connsiteX9" fmla="*/ 125630 w 126983"/>
                  <a:gd name="connsiteY9" fmla="*/ 31893 h 140700"/>
                  <a:gd name="connsiteX10" fmla="*/ 108625 w 126983"/>
                  <a:gd name="connsiteY10" fmla="*/ 42910 h 140700"/>
                  <a:gd name="connsiteX11" fmla="*/ 91518 w 126983"/>
                  <a:gd name="connsiteY11" fmla="*/ 24937 h 140700"/>
                  <a:gd name="connsiteX12" fmla="*/ 67840 w 126983"/>
                  <a:gd name="connsiteY12" fmla="*/ 19137 h 140700"/>
                  <a:gd name="connsiteX13" fmla="*/ 44453 w 126983"/>
                  <a:gd name="connsiteY13" fmla="*/ 25614 h 140700"/>
                  <a:gd name="connsiteX14" fmla="*/ 27542 w 126983"/>
                  <a:gd name="connsiteY14" fmla="*/ 43783 h 140700"/>
                  <a:gd name="connsiteX15" fmla="*/ 21262 w 126983"/>
                  <a:gd name="connsiteY15" fmla="*/ 70357 h 140700"/>
                  <a:gd name="connsiteX16" fmla="*/ 27346 w 126983"/>
                  <a:gd name="connsiteY16" fmla="*/ 96742 h 140700"/>
                  <a:gd name="connsiteX17" fmla="*/ 44067 w 126983"/>
                  <a:gd name="connsiteY17" fmla="*/ 115007 h 140700"/>
                  <a:gd name="connsiteX18" fmla="*/ 67840 w 126983"/>
                  <a:gd name="connsiteY18" fmla="*/ 121577 h 140700"/>
                  <a:gd name="connsiteX19" fmla="*/ 91714 w 126983"/>
                  <a:gd name="connsiteY19" fmla="*/ 115778 h 140700"/>
                  <a:gd name="connsiteX20" fmla="*/ 109782 w 126983"/>
                  <a:gd name="connsiteY20" fmla="*/ 98380 h 140700"/>
                  <a:gd name="connsiteX21" fmla="*/ 126984 w 126983"/>
                  <a:gd name="connsiteY21" fmla="*/ 108429 h 140700"/>
                  <a:gd name="connsiteX22" fmla="*/ 102236 w 126983"/>
                  <a:gd name="connsiteY22" fmla="*/ 132871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983" h="140700">
                    <a:moveTo>
                      <a:pt x="102236" y="132871"/>
                    </a:moveTo>
                    <a:cubicBezTo>
                      <a:pt x="93213" y="138088"/>
                      <a:pt x="81614" y="140700"/>
                      <a:pt x="67447" y="140700"/>
                    </a:cubicBezTo>
                    <a:cubicBezTo>
                      <a:pt x="54691" y="140700"/>
                      <a:pt x="43157" y="137702"/>
                      <a:pt x="32854" y="131714"/>
                    </a:cubicBezTo>
                    <a:cubicBezTo>
                      <a:pt x="22543" y="125725"/>
                      <a:pt x="14488" y="117379"/>
                      <a:pt x="8696" y="106689"/>
                    </a:cubicBezTo>
                    <a:cubicBezTo>
                      <a:pt x="2896" y="95993"/>
                      <a:pt x="0" y="83885"/>
                      <a:pt x="0" y="70350"/>
                    </a:cubicBezTo>
                    <a:cubicBezTo>
                      <a:pt x="0" y="56954"/>
                      <a:pt x="3056" y="44904"/>
                      <a:pt x="9183" y="34207"/>
                    </a:cubicBezTo>
                    <a:cubicBezTo>
                      <a:pt x="15303" y="23511"/>
                      <a:pt x="23584" y="15143"/>
                      <a:pt x="34018" y="9081"/>
                    </a:cubicBezTo>
                    <a:cubicBezTo>
                      <a:pt x="44453" y="3027"/>
                      <a:pt x="55921" y="0"/>
                      <a:pt x="68415" y="0"/>
                    </a:cubicBezTo>
                    <a:cubicBezTo>
                      <a:pt x="81687" y="0"/>
                      <a:pt x="93220" y="2903"/>
                      <a:pt x="103015" y="8696"/>
                    </a:cubicBezTo>
                    <a:cubicBezTo>
                      <a:pt x="112809" y="14495"/>
                      <a:pt x="120348" y="22223"/>
                      <a:pt x="125630" y="31893"/>
                    </a:cubicBezTo>
                    <a:lnTo>
                      <a:pt x="108625" y="42910"/>
                    </a:lnTo>
                    <a:cubicBezTo>
                      <a:pt x="103728" y="34797"/>
                      <a:pt x="98023" y="28801"/>
                      <a:pt x="91518" y="24937"/>
                    </a:cubicBezTo>
                    <a:cubicBezTo>
                      <a:pt x="85005" y="21073"/>
                      <a:pt x="77118" y="19137"/>
                      <a:pt x="67840" y="19137"/>
                    </a:cubicBezTo>
                    <a:cubicBezTo>
                      <a:pt x="59334" y="19137"/>
                      <a:pt x="51540" y="21299"/>
                      <a:pt x="44453" y="25614"/>
                    </a:cubicBezTo>
                    <a:cubicBezTo>
                      <a:pt x="37365" y="29936"/>
                      <a:pt x="31726" y="35990"/>
                      <a:pt x="27542" y="43783"/>
                    </a:cubicBezTo>
                    <a:cubicBezTo>
                      <a:pt x="23358" y="51584"/>
                      <a:pt x="21262" y="60439"/>
                      <a:pt x="21262" y="70357"/>
                    </a:cubicBezTo>
                    <a:cubicBezTo>
                      <a:pt x="21262" y="80152"/>
                      <a:pt x="23293" y="88949"/>
                      <a:pt x="27346" y="96742"/>
                    </a:cubicBezTo>
                    <a:cubicBezTo>
                      <a:pt x="31406" y="104543"/>
                      <a:pt x="36980" y="110626"/>
                      <a:pt x="44067" y="115007"/>
                    </a:cubicBezTo>
                    <a:cubicBezTo>
                      <a:pt x="51147" y="119387"/>
                      <a:pt x="59071" y="121577"/>
                      <a:pt x="67840" y="121577"/>
                    </a:cubicBezTo>
                    <a:cubicBezTo>
                      <a:pt x="76986" y="121577"/>
                      <a:pt x="84947" y="119649"/>
                      <a:pt x="91714" y="115778"/>
                    </a:cubicBezTo>
                    <a:cubicBezTo>
                      <a:pt x="98474" y="111914"/>
                      <a:pt x="104499" y="106115"/>
                      <a:pt x="109782" y="98380"/>
                    </a:cubicBezTo>
                    <a:lnTo>
                      <a:pt x="126984" y="108429"/>
                    </a:lnTo>
                    <a:cubicBezTo>
                      <a:pt x="119504" y="119504"/>
                      <a:pt x="111259" y="127653"/>
                      <a:pt x="102236" y="132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Рисунок 9">
                <a:extLst>
                  <a:ext uri="{FF2B5EF4-FFF2-40B4-BE49-F238E27FC236}">
                    <a16:creationId xmlns:a16="http://schemas.microsoft.com/office/drawing/2014/main" id="{F43E6473-9826-4BDD-BBE9-6B616A1D9867}"/>
                  </a:ext>
                </a:extLst>
              </p:cNvPr>
              <p:cNvSpPr/>
              <p:nvPr/>
            </p:nvSpPr>
            <p:spPr>
              <a:xfrm>
                <a:off x="3378075" y="2235356"/>
                <a:ext cx="89487" cy="135301"/>
              </a:xfrm>
              <a:custGeom>
                <a:avLst/>
                <a:gdLst>
                  <a:gd name="connsiteX0" fmla="*/ 88906 w 89487"/>
                  <a:gd name="connsiteY0" fmla="*/ 0 h 135301"/>
                  <a:gd name="connsiteX1" fmla="*/ 88906 w 89487"/>
                  <a:gd name="connsiteY1" fmla="*/ 18555 h 135301"/>
                  <a:gd name="connsiteX2" fmla="*/ 20877 w 89487"/>
                  <a:gd name="connsiteY2" fmla="*/ 18555 h 135301"/>
                  <a:gd name="connsiteX3" fmla="*/ 20877 w 89487"/>
                  <a:gd name="connsiteY3" fmla="*/ 56052 h 135301"/>
                  <a:gd name="connsiteX4" fmla="*/ 83499 w 89487"/>
                  <a:gd name="connsiteY4" fmla="*/ 56052 h 135301"/>
                  <a:gd name="connsiteX5" fmla="*/ 83499 w 89487"/>
                  <a:gd name="connsiteY5" fmla="*/ 74607 h 135301"/>
                  <a:gd name="connsiteX6" fmla="*/ 20877 w 89487"/>
                  <a:gd name="connsiteY6" fmla="*/ 74607 h 135301"/>
                  <a:gd name="connsiteX7" fmla="*/ 20877 w 89487"/>
                  <a:gd name="connsiteY7" fmla="*/ 116746 h 135301"/>
                  <a:gd name="connsiteX8" fmla="*/ 89488 w 89487"/>
                  <a:gd name="connsiteY8" fmla="*/ 116746 h 135301"/>
                  <a:gd name="connsiteX9" fmla="*/ 89488 w 89487"/>
                  <a:gd name="connsiteY9" fmla="*/ 135301 h 135301"/>
                  <a:gd name="connsiteX10" fmla="*/ 0 w 89487"/>
                  <a:gd name="connsiteY10" fmla="*/ 135301 h 135301"/>
                  <a:gd name="connsiteX11" fmla="*/ 0 w 89487"/>
                  <a:gd name="connsiteY11" fmla="*/ 7 h 135301"/>
                  <a:gd name="connsiteX12" fmla="*/ 88906 w 89487"/>
                  <a:gd name="connsiteY12" fmla="*/ 7 h 1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7" h="135301">
                    <a:moveTo>
                      <a:pt x="88906" y="0"/>
                    </a:moveTo>
                    <a:lnTo>
                      <a:pt x="88906" y="18555"/>
                    </a:lnTo>
                    <a:lnTo>
                      <a:pt x="20877" y="18555"/>
                    </a:lnTo>
                    <a:lnTo>
                      <a:pt x="20877" y="56052"/>
                    </a:lnTo>
                    <a:lnTo>
                      <a:pt x="83499" y="56052"/>
                    </a:lnTo>
                    <a:lnTo>
                      <a:pt x="83499" y="74607"/>
                    </a:lnTo>
                    <a:lnTo>
                      <a:pt x="20877" y="74607"/>
                    </a:lnTo>
                    <a:lnTo>
                      <a:pt x="20877" y="116746"/>
                    </a:lnTo>
                    <a:lnTo>
                      <a:pt x="89488" y="116746"/>
                    </a:lnTo>
                    <a:lnTo>
                      <a:pt x="89488" y="135301"/>
                    </a:lnTo>
                    <a:lnTo>
                      <a:pt x="0" y="135301"/>
                    </a:lnTo>
                    <a:lnTo>
                      <a:pt x="0" y="7"/>
                    </a:lnTo>
                    <a:lnTo>
                      <a:pt x="88906" y="7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Рисунок 9">
                <a:extLst>
                  <a:ext uri="{FF2B5EF4-FFF2-40B4-BE49-F238E27FC236}">
                    <a16:creationId xmlns:a16="http://schemas.microsoft.com/office/drawing/2014/main" id="{C68CBA64-A5D1-4A52-B4E6-39C3C22E769C}"/>
                  </a:ext>
                </a:extLst>
              </p:cNvPr>
              <p:cNvSpPr/>
              <p:nvPr/>
            </p:nvSpPr>
            <p:spPr>
              <a:xfrm>
                <a:off x="3548544" y="2235356"/>
                <a:ext cx="108232" cy="135293"/>
              </a:xfrm>
              <a:custGeom>
                <a:avLst/>
                <a:gdLst>
                  <a:gd name="connsiteX0" fmla="*/ 0 w 108232"/>
                  <a:gd name="connsiteY0" fmla="*/ 0 h 135293"/>
                  <a:gd name="connsiteX1" fmla="*/ 59144 w 108232"/>
                  <a:gd name="connsiteY1" fmla="*/ 0 h 135293"/>
                  <a:gd name="connsiteX2" fmla="*/ 94901 w 108232"/>
                  <a:gd name="connsiteY2" fmla="*/ 11497 h 135293"/>
                  <a:gd name="connsiteX3" fmla="*/ 108232 w 108232"/>
                  <a:gd name="connsiteY3" fmla="*/ 43296 h 135293"/>
                  <a:gd name="connsiteX4" fmla="*/ 94901 w 108232"/>
                  <a:gd name="connsiteY4" fmla="*/ 74993 h 135293"/>
                  <a:gd name="connsiteX5" fmla="*/ 59144 w 108232"/>
                  <a:gd name="connsiteY5" fmla="*/ 86395 h 135293"/>
                  <a:gd name="connsiteX6" fmla="*/ 20877 w 108232"/>
                  <a:gd name="connsiteY6" fmla="*/ 86395 h 135293"/>
                  <a:gd name="connsiteX7" fmla="*/ 20877 w 108232"/>
                  <a:gd name="connsiteY7" fmla="*/ 135294 h 135293"/>
                  <a:gd name="connsiteX8" fmla="*/ 7 w 108232"/>
                  <a:gd name="connsiteY8" fmla="*/ 135294 h 135293"/>
                  <a:gd name="connsiteX9" fmla="*/ 7 w 108232"/>
                  <a:gd name="connsiteY9" fmla="*/ 0 h 135293"/>
                  <a:gd name="connsiteX10" fmla="*/ 58373 w 108232"/>
                  <a:gd name="connsiteY10" fmla="*/ 67840 h 135293"/>
                  <a:gd name="connsiteX11" fmla="*/ 80115 w 108232"/>
                  <a:gd name="connsiteY11" fmla="*/ 61364 h 135293"/>
                  <a:gd name="connsiteX12" fmla="*/ 87363 w 108232"/>
                  <a:gd name="connsiteY12" fmla="*/ 43296 h 135293"/>
                  <a:gd name="connsiteX13" fmla="*/ 80115 w 108232"/>
                  <a:gd name="connsiteY13" fmla="*/ 25032 h 135293"/>
                  <a:gd name="connsiteX14" fmla="*/ 58373 w 108232"/>
                  <a:gd name="connsiteY14" fmla="*/ 18555 h 135293"/>
                  <a:gd name="connsiteX15" fmla="*/ 20877 w 108232"/>
                  <a:gd name="connsiteY15" fmla="*/ 18555 h 135293"/>
                  <a:gd name="connsiteX16" fmla="*/ 20877 w 108232"/>
                  <a:gd name="connsiteY16" fmla="*/ 67840 h 135293"/>
                  <a:gd name="connsiteX17" fmla="*/ 58373 w 108232"/>
                  <a:gd name="connsiteY17" fmla="*/ 6784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232" h="135293">
                    <a:moveTo>
                      <a:pt x="0" y="0"/>
                    </a:moveTo>
                    <a:lnTo>
                      <a:pt x="59144" y="0"/>
                    </a:lnTo>
                    <a:cubicBezTo>
                      <a:pt x="74090" y="0"/>
                      <a:pt x="86009" y="3835"/>
                      <a:pt x="94901" y="11497"/>
                    </a:cubicBezTo>
                    <a:cubicBezTo>
                      <a:pt x="103793" y="19167"/>
                      <a:pt x="108232" y="29761"/>
                      <a:pt x="108232" y="43296"/>
                    </a:cubicBezTo>
                    <a:cubicBezTo>
                      <a:pt x="108232" y="56823"/>
                      <a:pt x="103786" y="67396"/>
                      <a:pt x="94901" y="74993"/>
                    </a:cubicBezTo>
                    <a:cubicBezTo>
                      <a:pt x="86009" y="82597"/>
                      <a:pt x="74090" y="86395"/>
                      <a:pt x="59144" y="86395"/>
                    </a:cubicBezTo>
                    <a:lnTo>
                      <a:pt x="20877" y="86395"/>
                    </a:lnTo>
                    <a:lnTo>
                      <a:pt x="20877" y="135294"/>
                    </a:lnTo>
                    <a:lnTo>
                      <a:pt x="7" y="135294"/>
                    </a:lnTo>
                    <a:lnTo>
                      <a:pt x="7" y="0"/>
                    </a:lnTo>
                    <a:close/>
                    <a:moveTo>
                      <a:pt x="58373" y="67840"/>
                    </a:moveTo>
                    <a:cubicBezTo>
                      <a:pt x="68036" y="67840"/>
                      <a:pt x="75284" y="65686"/>
                      <a:pt x="80115" y="61364"/>
                    </a:cubicBezTo>
                    <a:cubicBezTo>
                      <a:pt x="84947" y="57048"/>
                      <a:pt x="87363" y="51023"/>
                      <a:pt x="87363" y="43296"/>
                    </a:cubicBezTo>
                    <a:cubicBezTo>
                      <a:pt x="87363" y="35437"/>
                      <a:pt x="84947" y="29346"/>
                      <a:pt x="80115" y="25032"/>
                    </a:cubicBezTo>
                    <a:cubicBezTo>
                      <a:pt x="75284" y="20716"/>
                      <a:pt x="68036" y="18555"/>
                      <a:pt x="58373" y="18555"/>
                    </a:cubicBezTo>
                    <a:lnTo>
                      <a:pt x="20877" y="18555"/>
                    </a:lnTo>
                    <a:lnTo>
                      <a:pt x="20877" y="67840"/>
                    </a:lnTo>
                    <a:lnTo>
                      <a:pt x="58373" y="6784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Рисунок 9">
                <a:extLst>
                  <a:ext uri="{FF2B5EF4-FFF2-40B4-BE49-F238E27FC236}">
                    <a16:creationId xmlns:a16="http://schemas.microsoft.com/office/drawing/2014/main" id="{C7BA998B-7845-4B32-85BA-5BF1450F124C}"/>
                  </a:ext>
                </a:extLst>
              </p:cNvPr>
              <p:cNvSpPr/>
              <p:nvPr/>
            </p:nvSpPr>
            <p:spPr>
              <a:xfrm>
                <a:off x="3735822" y="2235356"/>
                <a:ext cx="100700" cy="135293"/>
              </a:xfrm>
              <a:custGeom>
                <a:avLst/>
                <a:gdLst>
                  <a:gd name="connsiteX0" fmla="*/ 52573 w 100700"/>
                  <a:gd name="connsiteY0" fmla="*/ 0 h 135293"/>
                  <a:gd name="connsiteX1" fmla="*/ 83979 w 100700"/>
                  <a:gd name="connsiteY1" fmla="*/ 8790 h 135293"/>
                  <a:gd name="connsiteX2" fmla="*/ 95287 w 100700"/>
                  <a:gd name="connsiteY2" fmla="*/ 32665 h 135293"/>
                  <a:gd name="connsiteX3" fmla="*/ 89393 w 100700"/>
                  <a:gd name="connsiteY3" fmla="*/ 50929 h 135293"/>
                  <a:gd name="connsiteX4" fmla="*/ 74803 w 100700"/>
                  <a:gd name="connsiteY4" fmla="*/ 62237 h 135293"/>
                  <a:gd name="connsiteX5" fmla="*/ 100701 w 100700"/>
                  <a:gd name="connsiteY5" fmla="*/ 95476 h 135293"/>
                  <a:gd name="connsiteX6" fmla="*/ 94319 w 100700"/>
                  <a:gd name="connsiteY6" fmla="*/ 116549 h 135293"/>
                  <a:gd name="connsiteX7" fmla="*/ 77118 w 100700"/>
                  <a:gd name="connsiteY7" fmla="*/ 130462 h 135293"/>
                  <a:gd name="connsiteX8" fmla="*/ 53345 w 100700"/>
                  <a:gd name="connsiteY8" fmla="*/ 135294 h 135293"/>
                  <a:gd name="connsiteX9" fmla="*/ 0 w 100700"/>
                  <a:gd name="connsiteY9" fmla="*/ 135294 h 135293"/>
                  <a:gd name="connsiteX10" fmla="*/ 0 w 100700"/>
                  <a:gd name="connsiteY10" fmla="*/ 0 h 135293"/>
                  <a:gd name="connsiteX11" fmla="*/ 52573 w 100700"/>
                  <a:gd name="connsiteY11" fmla="*/ 0 h 135293"/>
                  <a:gd name="connsiteX12" fmla="*/ 51024 w 100700"/>
                  <a:gd name="connsiteY12" fmla="*/ 54502 h 135293"/>
                  <a:gd name="connsiteX13" fmla="*/ 74993 w 100700"/>
                  <a:gd name="connsiteY13" fmla="*/ 36332 h 135293"/>
                  <a:gd name="connsiteX14" fmla="*/ 51024 w 100700"/>
                  <a:gd name="connsiteY14" fmla="*/ 18359 h 135293"/>
                  <a:gd name="connsiteX15" fmla="*/ 20877 w 100700"/>
                  <a:gd name="connsiteY15" fmla="*/ 18359 h 135293"/>
                  <a:gd name="connsiteX16" fmla="*/ 20877 w 100700"/>
                  <a:gd name="connsiteY16" fmla="*/ 54502 h 135293"/>
                  <a:gd name="connsiteX17" fmla="*/ 51024 w 100700"/>
                  <a:gd name="connsiteY17" fmla="*/ 54502 h 135293"/>
                  <a:gd name="connsiteX18" fmla="*/ 51409 w 100700"/>
                  <a:gd name="connsiteY18" fmla="*/ 116738 h 135293"/>
                  <a:gd name="connsiteX19" fmla="*/ 72380 w 100700"/>
                  <a:gd name="connsiteY19" fmla="*/ 111128 h 135293"/>
                  <a:gd name="connsiteX20" fmla="*/ 79824 w 100700"/>
                  <a:gd name="connsiteY20" fmla="*/ 94698 h 135293"/>
                  <a:gd name="connsiteX21" fmla="*/ 72380 w 100700"/>
                  <a:gd name="connsiteY21" fmla="*/ 78362 h 135293"/>
                  <a:gd name="connsiteX22" fmla="*/ 51409 w 100700"/>
                  <a:gd name="connsiteY22" fmla="*/ 72853 h 135293"/>
                  <a:gd name="connsiteX23" fmla="*/ 20869 w 100700"/>
                  <a:gd name="connsiteY23" fmla="*/ 72853 h 135293"/>
                  <a:gd name="connsiteX24" fmla="*/ 20869 w 100700"/>
                  <a:gd name="connsiteY24" fmla="*/ 116731 h 135293"/>
                  <a:gd name="connsiteX25" fmla="*/ 51409 w 100700"/>
                  <a:gd name="connsiteY25" fmla="*/ 116731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700" h="135293">
                    <a:moveTo>
                      <a:pt x="52573" y="0"/>
                    </a:moveTo>
                    <a:cubicBezTo>
                      <a:pt x="65977" y="0"/>
                      <a:pt x="76448" y="2932"/>
                      <a:pt x="83979" y="8790"/>
                    </a:cubicBezTo>
                    <a:cubicBezTo>
                      <a:pt x="91518" y="14655"/>
                      <a:pt x="95287" y="22608"/>
                      <a:pt x="95287" y="32665"/>
                    </a:cubicBezTo>
                    <a:cubicBezTo>
                      <a:pt x="95287" y="39752"/>
                      <a:pt x="93322" y="45843"/>
                      <a:pt x="89393" y="50929"/>
                    </a:cubicBezTo>
                    <a:cubicBezTo>
                      <a:pt x="85464" y="56022"/>
                      <a:pt x="80596" y="59784"/>
                      <a:pt x="74803" y="62237"/>
                    </a:cubicBezTo>
                    <a:cubicBezTo>
                      <a:pt x="92064" y="68422"/>
                      <a:pt x="100701" y="79504"/>
                      <a:pt x="100701" y="95476"/>
                    </a:cubicBezTo>
                    <a:cubicBezTo>
                      <a:pt x="100701" y="103466"/>
                      <a:pt x="98576" y="110495"/>
                      <a:pt x="94319" y="116549"/>
                    </a:cubicBezTo>
                    <a:cubicBezTo>
                      <a:pt x="90070" y="122611"/>
                      <a:pt x="84336" y="127246"/>
                      <a:pt x="77118" y="130462"/>
                    </a:cubicBezTo>
                    <a:cubicBezTo>
                      <a:pt x="69899" y="133686"/>
                      <a:pt x="61975" y="135294"/>
                      <a:pt x="53345" y="135294"/>
                    </a:cubicBezTo>
                    <a:lnTo>
                      <a:pt x="0" y="135294"/>
                    </a:lnTo>
                    <a:lnTo>
                      <a:pt x="0" y="0"/>
                    </a:lnTo>
                    <a:lnTo>
                      <a:pt x="52573" y="0"/>
                    </a:lnTo>
                    <a:close/>
                    <a:moveTo>
                      <a:pt x="51024" y="54502"/>
                    </a:moveTo>
                    <a:cubicBezTo>
                      <a:pt x="67003" y="54502"/>
                      <a:pt x="74993" y="48448"/>
                      <a:pt x="74993" y="36332"/>
                    </a:cubicBezTo>
                    <a:cubicBezTo>
                      <a:pt x="74993" y="24347"/>
                      <a:pt x="67003" y="18359"/>
                      <a:pt x="51024" y="18359"/>
                    </a:cubicBezTo>
                    <a:lnTo>
                      <a:pt x="20877" y="18359"/>
                    </a:lnTo>
                    <a:lnTo>
                      <a:pt x="20877" y="54502"/>
                    </a:lnTo>
                    <a:lnTo>
                      <a:pt x="51024" y="54502"/>
                    </a:lnTo>
                    <a:close/>
                    <a:moveTo>
                      <a:pt x="51409" y="116738"/>
                    </a:moveTo>
                    <a:cubicBezTo>
                      <a:pt x="60425" y="116738"/>
                      <a:pt x="67418" y="114868"/>
                      <a:pt x="72380" y="111128"/>
                    </a:cubicBezTo>
                    <a:cubicBezTo>
                      <a:pt x="77336" y="107395"/>
                      <a:pt x="79824" y="101916"/>
                      <a:pt x="79824" y="94698"/>
                    </a:cubicBezTo>
                    <a:cubicBezTo>
                      <a:pt x="79824" y="87487"/>
                      <a:pt x="77343" y="82036"/>
                      <a:pt x="72380" y="78362"/>
                    </a:cubicBezTo>
                    <a:cubicBezTo>
                      <a:pt x="67418" y="74687"/>
                      <a:pt x="60425" y="72853"/>
                      <a:pt x="51409" y="72853"/>
                    </a:cubicBezTo>
                    <a:lnTo>
                      <a:pt x="20869" y="72853"/>
                    </a:lnTo>
                    <a:lnTo>
                      <a:pt x="20869" y="116731"/>
                    </a:lnTo>
                    <a:lnTo>
                      <a:pt x="51409" y="116731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Рисунок 9">
                <a:extLst>
                  <a:ext uri="{FF2B5EF4-FFF2-40B4-BE49-F238E27FC236}">
                    <a16:creationId xmlns:a16="http://schemas.microsoft.com/office/drawing/2014/main" id="{B04ADBF8-C215-4A0D-A444-550B518745B9}"/>
                  </a:ext>
                </a:extLst>
              </p:cNvPr>
              <p:cNvSpPr/>
              <p:nvPr/>
            </p:nvSpPr>
            <p:spPr>
              <a:xfrm>
                <a:off x="3915765" y="2235356"/>
                <a:ext cx="106878" cy="135293"/>
              </a:xfrm>
              <a:custGeom>
                <a:avLst/>
                <a:gdLst>
                  <a:gd name="connsiteX0" fmla="*/ 0 w 106878"/>
                  <a:gd name="connsiteY0" fmla="*/ 0 h 135293"/>
                  <a:gd name="connsiteX1" fmla="*/ 20294 w 106878"/>
                  <a:gd name="connsiteY1" fmla="*/ 0 h 135293"/>
                  <a:gd name="connsiteX2" fmla="*/ 20294 w 106878"/>
                  <a:gd name="connsiteY2" fmla="*/ 106304 h 135293"/>
                  <a:gd name="connsiteX3" fmla="*/ 26094 w 106878"/>
                  <a:gd name="connsiteY3" fmla="*/ 95673 h 135293"/>
                  <a:gd name="connsiteX4" fmla="*/ 85427 w 106878"/>
                  <a:gd name="connsiteY4" fmla="*/ 0 h 135293"/>
                  <a:gd name="connsiteX5" fmla="*/ 106879 w 106878"/>
                  <a:gd name="connsiteY5" fmla="*/ 0 h 135293"/>
                  <a:gd name="connsiteX6" fmla="*/ 106879 w 106878"/>
                  <a:gd name="connsiteY6" fmla="*/ 135294 h 135293"/>
                  <a:gd name="connsiteX7" fmla="*/ 86584 w 106878"/>
                  <a:gd name="connsiteY7" fmla="*/ 135294 h 135293"/>
                  <a:gd name="connsiteX8" fmla="*/ 86584 w 106878"/>
                  <a:gd name="connsiteY8" fmla="*/ 28604 h 135293"/>
                  <a:gd name="connsiteX9" fmla="*/ 80785 w 106878"/>
                  <a:gd name="connsiteY9" fmla="*/ 39235 h 135293"/>
                  <a:gd name="connsiteX10" fmla="*/ 21451 w 106878"/>
                  <a:gd name="connsiteY10" fmla="*/ 135294 h 135293"/>
                  <a:gd name="connsiteX11" fmla="*/ 0 w 106878"/>
                  <a:gd name="connsiteY11" fmla="*/ 135294 h 135293"/>
                  <a:gd name="connsiteX12" fmla="*/ 0 w 106878"/>
                  <a:gd name="connsiteY12" fmla="*/ 0 h 13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878" h="135293">
                    <a:moveTo>
                      <a:pt x="0" y="0"/>
                    </a:moveTo>
                    <a:lnTo>
                      <a:pt x="20294" y="0"/>
                    </a:lnTo>
                    <a:lnTo>
                      <a:pt x="20294" y="106304"/>
                    </a:lnTo>
                    <a:cubicBezTo>
                      <a:pt x="21066" y="104499"/>
                      <a:pt x="23001" y="100955"/>
                      <a:pt x="26094" y="95673"/>
                    </a:cubicBezTo>
                    <a:lnTo>
                      <a:pt x="85427" y="0"/>
                    </a:lnTo>
                    <a:lnTo>
                      <a:pt x="106879" y="0"/>
                    </a:lnTo>
                    <a:lnTo>
                      <a:pt x="106879" y="135294"/>
                    </a:lnTo>
                    <a:lnTo>
                      <a:pt x="86584" y="135294"/>
                    </a:lnTo>
                    <a:lnTo>
                      <a:pt x="86584" y="28604"/>
                    </a:lnTo>
                    <a:cubicBezTo>
                      <a:pt x="85813" y="30409"/>
                      <a:pt x="83877" y="33953"/>
                      <a:pt x="80785" y="39235"/>
                    </a:cubicBezTo>
                    <a:lnTo>
                      <a:pt x="21451" y="135294"/>
                    </a:lnTo>
                    <a:lnTo>
                      <a:pt x="0" y="135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Рисунок 9">
                <a:extLst>
                  <a:ext uri="{FF2B5EF4-FFF2-40B4-BE49-F238E27FC236}">
                    <a16:creationId xmlns:a16="http://schemas.microsoft.com/office/drawing/2014/main" id="{6857EA88-6839-4F0E-9A6E-F5F78335E1A5}"/>
                  </a:ext>
                </a:extLst>
              </p:cNvPr>
              <p:cNvSpPr/>
              <p:nvPr/>
            </p:nvSpPr>
            <p:spPr>
              <a:xfrm>
                <a:off x="4102286" y="2232656"/>
                <a:ext cx="126983" cy="140700"/>
              </a:xfrm>
              <a:custGeom>
                <a:avLst/>
                <a:gdLst>
                  <a:gd name="connsiteX0" fmla="*/ 102236 w 126983"/>
                  <a:gd name="connsiteY0" fmla="*/ 132871 h 140700"/>
                  <a:gd name="connsiteX1" fmla="*/ 67447 w 126983"/>
                  <a:gd name="connsiteY1" fmla="*/ 140700 h 140700"/>
                  <a:gd name="connsiteX2" fmla="*/ 32854 w 126983"/>
                  <a:gd name="connsiteY2" fmla="*/ 131714 h 140700"/>
                  <a:gd name="connsiteX3" fmla="*/ 8696 w 126983"/>
                  <a:gd name="connsiteY3" fmla="*/ 106689 h 140700"/>
                  <a:gd name="connsiteX4" fmla="*/ 0 w 126983"/>
                  <a:gd name="connsiteY4" fmla="*/ 70350 h 140700"/>
                  <a:gd name="connsiteX5" fmla="*/ 9183 w 126983"/>
                  <a:gd name="connsiteY5" fmla="*/ 34207 h 140700"/>
                  <a:gd name="connsiteX6" fmla="*/ 34018 w 126983"/>
                  <a:gd name="connsiteY6" fmla="*/ 9081 h 140700"/>
                  <a:gd name="connsiteX7" fmla="*/ 68415 w 126983"/>
                  <a:gd name="connsiteY7" fmla="*/ 0 h 140700"/>
                  <a:gd name="connsiteX8" fmla="*/ 103015 w 126983"/>
                  <a:gd name="connsiteY8" fmla="*/ 8696 h 140700"/>
                  <a:gd name="connsiteX9" fmla="*/ 125630 w 126983"/>
                  <a:gd name="connsiteY9" fmla="*/ 31893 h 140700"/>
                  <a:gd name="connsiteX10" fmla="*/ 108625 w 126983"/>
                  <a:gd name="connsiteY10" fmla="*/ 42910 h 140700"/>
                  <a:gd name="connsiteX11" fmla="*/ 91518 w 126983"/>
                  <a:gd name="connsiteY11" fmla="*/ 24937 h 140700"/>
                  <a:gd name="connsiteX12" fmla="*/ 67840 w 126983"/>
                  <a:gd name="connsiteY12" fmla="*/ 19137 h 140700"/>
                  <a:gd name="connsiteX13" fmla="*/ 44453 w 126983"/>
                  <a:gd name="connsiteY13" fmla="*/ 25614 h 140700"/>
                  <a:gd name="connsiteX14" fmla="*/ 27542 w 126983"/>
                  <a:gd name="connsiteY14" fmla="*/ 43783 h 140700"/>
                  <a:gd name="connsiteX15" fmla="*/ 21262 w 126983"/>
                  <a:gd name="connsiteY15" fmla="*/ 70357 h 140700"/>
                  <a:gd name="connsiteX16" fmla="*/ 27346 w 126983"/>
                  <a:gd name="connsiteY16" fmla="*/ 96742 h 140700"/>
                  <a:gd name="connsiteX17" fmla="*/ 44067 w 126983"/>
                  <a:gd name="connsiteY17" fmla="*/ 115007 h 140700"/>
                  <a:gd name="connsiteX18" fmla="*/ 67840 w 126983"/>
                  <a:gd name="connsiteY18" fmla="*/ 121577 h 140700"/>
                  <a:gd name="connsiteX19" fmla="*/ 91714 w 126983"/>
                  <a:gd name="connsiteY19" fmla="*/ 115778 h 140700"/>
                  <a:gd name="connsiteX20" fmla="*/ 109782 w 126983"/>
                  <a:gd name="connsiteY20" fmla="*/ 98380 h 140700"/>
                  <a:gd name="connsiteX21" fmla="*/ 126984 w 126983"/>
                  <a:gd name="connsiteY21" fmla="*/ 108429 h 140700"/>
                  <a:gd name="connsiteX22" fmla="*/ 102236 w 126983"/>
                  <a:gd name="connsiteY22" fmla="*/ 132871 h 14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6983" h="140700">
                    <a:moveTo>
                      <a:pt x="102236" y="132871"/>
                    </a:moveTo>
                    <a:cubicBezTo>
                      <a:pt x="93213" y="138088"/>
                      <a:pt x="81614" y="140700"/>
                      <a:pt x="67447" y="140700"/>
                    </a:cubicBezTo>
                    <a:cubicBezTo>
                      <a:pt x="54691" y="140700"/>
                      <a:pt x="43157" y="137702"/>
                      <a:pt x="32854" y="131714"/>
                    </a:cubicBezTo>
                    <a:cubicBezTo>
                      <a:pt x="22543" y="125725"/>
                      <a:pt x="14488" y="117379"/>
                      <a:pt x="8696" y="106689"/>
                    </a:cubicBezTo>
                    <a:cubicBezTo>
                      <a:pt x="2896" y="95993"/>
                      <a:pt x="0" y="83885"/>
                      <a:pt x="0" y="70350"/>
                    </a:cubicBezTo>
                    <a:cubicBezTo>
                      <a:pt x="0" y="56954"/>
                      <a:pt x="3056" y="44904"/>
                      <a:pt x="9183" y="34207"/>
                    </a:cubicBezTo>
                    <a:cubicBezTo>
                      <a:pt x="15303" y="23511"/>
                      <a:pt x="23583" y="15143"/>
                      <a:pt x="34018" y="9081"/>
                    </a:cubicBezTo>
                    <a:cubicBezTo>
                      <a:pt x="44453" y="3027"/>
                      <a:pt x="55921" y="0"/>
                      <a:pt x="68415" y="0"/>
                    </a:cubicBezTo>
                    <a:cubicBezTo>
                      <a:pt x="81687" y="0"/>
                      <a:pt x="93220" y="2903"/>
                      <a:pt x="103015" y="8696"/>
                    </a:cubicBezTo>
                    <a:cubicBezTo>
                      <a:pt x="112809" y="14495"/>
                      <a:pt x="120348" y="22223"/>
                      <a:pt x="125630" y="31893"/>
                    </a:cubicBezTo>
                    <a:lnTo>
                      <a:pt x="108625" y="42910"/>
                    </a:lnTo>
                    <a:cubicBezTo>
                      <a:pt x="103728" y="34797"/>
                      <a:pt x="98023" y="28801"/>
                      <a:pt x="91518" y="24937"/>
                    </a:cubicBezTo>
                    <a:cubicBezTo>
                      <a:pt x="85013" y="21073"/>
                      <a:pt x="77118" y="19137"/>
                      <a:pt x="67840" y="19137"/>
                    </a:cubicBezTo>
                    <a:cubicBezTo>
                      <a:pt x="59334" y="19137"/>
                      <a:pt x="51540" y="21299"/>
                      <a:pt x="44453" y="25614"/>
                    </a:cubicBezTo>
                    <a:cubicBezTo>
                      <a:pt x="37365" y="29936"/>
                      <a:pt x="31726" y="35990"/>
                      <a:pt x="27542" y="43783"/>
                    </a:cubicBezTo>
                    <a:cubicBezTo>
                      <a:pt x="23358" y="51584"/>
                      <a:pt x="21262" y="60439"/>
                      <a:pt x="21262" y="70357"/>
                    </a:cubicBezTo>
                    <a:cubicBezTo>
                      <a:pt x="21262" y="80152"/>
                      <a:pt x="23293" y="88949"/>
                      <a:pt x="27346" y="96742"/>
                    </a:cubicBezTo>
                    <a:cubicBezTo>
                      <a:pt x="31406" y="104543"/>
                      <a:pt x="36980" y="110626"/>
                      <a:pt x="44067" y="115007"/>
                    </a:cubicBezTo>
                    <a:cubicBezTo>
                      <a:pt x="51147" y="119387"/>
                      <a:pt x="59071" y="121577"/>
                      <a:pt x="67840" y="121577"/>
                    </a:cubicBezTo>
                    <a:cubicBezTo>
                      <a:pt x="76986" y="121577"/>
                      <a:pt x="84947" y="119649"/>
                      <a:pt x="91714" y="115778"/>
                    </a:cubicBezTo>
                    <a:cubicBezTo>
                      <a:pt x="98474" y="111914"/>
                      <a:pt x="104499" y="106115"/>
                      <a:pt x="109782" y="98380"/>
                    </a:cubicBezTo>
                    <a:lnTo>
                      <a:pt x="126984" y="108429"/>
                    </a:lnTo>
                    <a:cubicBezTo>
                      <a:pt x="119496" y="119504"/>
                      <a:pt x="111252" y="127653"/>
                      <a:pt x="102236" y="132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8" name="Рисунок 7">
            <a:extLst>
              <a:ext uri="{FF2B5EF4-FFF2-40B4-BE49-F238E27FC236}">
                <a16:creationId xmlns:a16="http://schemas.microsoft.com/office/drawing/2014/main" id="{E2F31C60-9F88-42B4-8845-39018A48473F}"/>
              </a:ext>
            </a:extLst>
          </p:cNvPr>
          <p:cNvSpPr/>
          <p:nvPr/>
        </p:nvSpPr>
        <p:spPr>
          <a:xfrm>
            <a:off x="414237" y="405634"/>
            <a:ext cx="11777763" cy="6046256"/>
          </a:xfrm>
          <a:custGeom>
            <a:avLst/>
            <a:gdLst>
              <a:gd name="connsiteX0" fmla="*/ 13200017 w 13360400"/>
              <a:gd name="connsiteY0" fmla="*/ 1206064 h 6852424"/>
              <a:gd name="connsiteX1" fmla="*/ 12899697 w 13360400"/>
              <a:gd name="connsiteY1" fmla="*/ 905146 h 6852424"/>
              <a:gd name="connsiteX2" fmla="*/ 12899697 w 13360400"/>
              <a:gd name="connsiteY2" fmla="*/ 0 h 6852424"/>
              <a:gd name="connsiteX3" fmla="*/ 12891922 w 13360400"/>
              <a:gd name="connsiteY3" fmla="*/ 0 h 6852424"/>
              <a:gd name="connsiteX4" fmla="*/ 12664449 w 13360400"/>
              <a:gd name="connsiteY4" fmla="*/ 0 h 6852424"/>
              <a:gd name="connsiteX5" fmla="*/ 12551866 w 13360400"/>
              <a:gd name="connsiteY5" fmla="*/ 0 h 6852424"/>
              <a:gd name="connsiteX6" fmla="*/ 12453678 w 13360400"/>
              <a:gd name="connsiteY6" fmla="*/ 0 h 6852424"/>
              <a:gd name="connsiteX7" fmla="*/ 12453678 w 13360400"/>
              <a:gd name="connsiteY7" fmla="*/ 0 h 6852424"/>
              <a:gd name="connsiteX8" fmla="*/ 12405376 w 13360400"/>
              <a:gd name="connsiteY8" fmla="*/ 0 h 6852424"/>
              <a:gd name="connsiteX9" fmla="*/ 12405376 w 13360400"/>
              <a:gd name="connsiteY9" fmla="*/ 0 h 6852424"/>
              <a:gd name="connsiteX10" fmla="*/ 12283218 w 13360400"/>
              <a:gd name="connsiteY10" fmla="*/ 0 h 6852424"/>
              <a:gd name="connsiteX11" fmla="*/ 12211233 w 13360400"/>
              <a:gd name="connsiteY11" fmla="*/ 0 h 6852424"/>
              <a:gd name="connsiteX12" fmla="*/ 8508617 w 13360400"/>
              <a:gd name="connsiteY12" fmla="*/ 0 h 6852424"/>
              <a:gd name="connsiteX13" fmla="*/ 7393931 w 13360400"/>
              <a:gd name="connsiteY13" fmla="*/ 0 h 6852424"/>
              <a:gd name="connsiteX14" fmla="*/ 7171548 w 13360400"/>
              <a:gd name="connsiteY14" fmla="*/ 0 h 6852424"/>
              <a:gd name="connsiteX15" fmla="*/ 6976728 w 13360400"/>
              <a:gd name="connsiteY15" fmla="*/ 0 h 6852424"/>
              <a:gd name="connsiteX16" fmla="*/ 6862272 w 13360400"/>
              <a:gd name="connsiteY16" fmla="*/ 0 h 6852424"/>
              <a:gd name="connsiteX17" fmla="*/ 6442650 w 13360400"/>
              <a:gd name="connsiteY17" fmla="*/ 0 h 6852424"/>
              <a:gd name="connsiteX18" fmla="*/ 6336782 w 13360400"/>
              <a:gd name="connsiteY18" fmla="*/ 0 h 6852424"/>
              <a:gd name="connsiteX19" fmla="*/ 1513217 w 13360400"/>
              <a:gd name="connsiteY19" fmla="*/ 0 h 6852424"/>
              <a:gd name="connsiteX20" fmla="*/ 1390115 w 13360400"/>
              <a:gd name="connsiteY20" fmla="*/ 0 h 6852424"/>
              <a:gd name="connsiteX21" fmla="*/ 0 w 13360400"/>
              <a:gd name="connsiteY21" fmla="*/ 0 h 6852424"/>
              <a:gd name="connsiteX22" fmla="*/ 0 w 13360400"/>
              <a:gd name="connsiteY22" fmla="*/ 991419 h 6852424"/>
              <a:gd name="connsiteX23" fmla="*/ 230352 w 13360400"/>
              <a:gd name="connsiteY23" fmla="*/ 1222210 h 6852424"/>
              <a:gd name="connsiteX24" fmla="*/ 374595 w 13360400"/>
              <a:gd name="connsiteY24" fmla="*/ 1366727 h 6852424"/>
              <a:gd name="connsiteX25" fmla="*/ 230352 w 13360400"/>
              <a:gd name="connsiteY25" fmla="*/ 1511244 h 6852424"/>
              <a:gd name="connsiteX26" fmla="*/ 0 w 13360400"/>
              <a:gd name="connsiteY26" fmla="*/ 1742035 h 6852424"/>
              <a:gd name="connsiteX27" fmla="*/ 0 w 13360400"/>
              <a:gd name="connsiteY27" fmla="*/ 4555760 h 6852424"/>
              <a:gd name="connsiteX28" fmla="*/ 0 w 13360400"/>
              <a:gd name="connsiteY28" fmla="*/ 6622094 h 6852424"/>
              <a:gd name="connsiteX29" fmla="*/ 0 w 13360400"/>
              <a:gd name="connsiteY29" fmla="*/ 6852424 h 6852424"/>
              <a:gd name="connsiteX30" fmla="*/ 230352 w 13360400"/>
              <a:gd name="connsiteY30" fmla="*/ 6852424 h 6852424"/>
              <a:gd name="connsiteX31" fmla="*/ 5827899 w 13360400"/>
              <a:gd name="connsiteY31" fmla="*/ 6852424 h 6852424"/>
              <a:gd name="connsiteX32" fmla="*/ 6336782 w 13360400"/>
              <a:gd name="connsiteY32" fmla="*/ 6852424 h 6852424"/>
              <a:gd name="connsiteX33" fmla="*/ 6442650 w 13360400"/>
              <a:gd name="connsiteY33" fmla="*/ 6852424 h 6852424"/>
              <a:gd name="connsiteX34" fmla="*/ 6519818 w 13360400"/>
              <a:gd name="connsiteY34" fmla="*/ 6852424 h 6852424"/>
              <a:gd name="connsiteX35" fmla="*/ 6672023 w 13360400"/>
              <a:gd name="connsiteY35" fmla="*/ 6852424 h 6852424"/>
              <a:gd name="connsiteX36" fmla="*/ 6862272 w 13360400"/>
              <a:gd name="connsiteY36" fmla="*/ 6852424 h 6852424"/>
              <a:gd name="connsiteX37" fmla="*/ 8508617 w 13360400"/>
              <a:gd name="connsiteY37" fmla="*/ 6852424 h 6852424"/>
              <a:gd name="connsiteX38" fmla="*/ 12211233 w 13360400"/>
              <a:gd name="connsiteY38" fmla="*/ 6852424 h 6852424"/>
              <a:gd name="connsiteX39" fmla="*/ 12283218 w 13360400"/>
              <a:gd name="connsiteY39" fmla="*/ 6852424 h 6852424"/>
              <a:gd name="connsiteX40" fmla="*/ 12551866 w 13360400"/>
              <a:gd name="connsiteY40" fmla="*/ 6852424 h 6852424"/>
              <a:gd name="connsiteX41" fmla="*/ 12669345 w 13360400"/>
              <a:gd name="connsiteY41" fmla="*/ 6852424 h 6852424"/>
              <a:gd name="connsiteX42" fmla="*/ 12899697 w 13360400"/>
              <a:gd name="connsiteY42" fmla="*/ 6852424 h 6852424"/>
              <a:gd name="connsiteX43" fmla="*/ 12899697 w 13360400"/>
              <a:gd name="connsiteY43" fmla="*/ 6622094 h 6852424"/>
              <a:gd name="connsiteX44" fmla="*/ 12899697 w 13360400"/>
              <a:gd name="connsiteY44" fmla="*/ 1828302 h 6852424"/>
              <a:gd name="connsiteX45" fmla="*/ 13200017 w 13360400"/>
              <a:gd name="connsiteY45" fmla="*/ 1527390 h 6852424"/>
              <a:gd name="connsiteX46" fmla="*/ 13360400 w 13360400"/>
              <a:gd name="connsiteY46" fmla="*/ 1366727 h 6852424"/>
              <a:gd name="connsiteX47" fmla="*/ 13200017 w 13360400"/>
              <a:gd name="connsiteY47" fmla="*/ 1206064 h 6852424"/>
              <a:gd name="connsiteX48" fmla="*/ 12664449 w 13360400"/>
              <a:gd name="connsiteY48" fmla="*/ 1742035 h 6852424"/>
              <a:gd name="connsiteX49" fmla="*/ 12669345 w 13360400"/>
              <a:gd name="connsiteY49" fmla="*/ 6622094 h 6852424"/>
              <a:gd name="connsiteX50" fmla="*/ 230352 w 13360400"/>
              <a:gd name="connsiteY50" fmla="*/ 6622094 h 6852424"/>
              <a:gd name="connsiteX51" fmla="*/ 230352 w 13360400"/>
              <a:gd name="connsiteY51" fmla="*/ 1833182 h 6852424"/>
              <a:gd name="connsiteX52" fmla="*/ 695921 w 13360400"/>
              <a:gd name="connsiteY52" fmla="*/ 1366727 h 6852424"/>
              <a:gd name="connsiteX53" fmla="*/ 230352 w 13360400"/>
              <a:gd name="connsiteY53" fmla="*/ 900272 h 6852424"/>
              <a:gd name="connsiteX54" fmla="*/ 230352 w 13360400"/>
              <a:gd name="connsiteY54" fmla="*/ 230330 h 6852424"/>
              <a:gd name="connsiteX55" fmla="*/ 12664449 w 13360400"/>
              <a:gd name="connsiteY55" fmla="*/ 230330 h 6852424"/>
              <a:gd name="connsiteX56" fmla="*/ 12664449 w 13360400"/>
              <a:gd name="connsiteY56" fmla="*/ 991419 h 6852424"/>
              <a:gd name="connsiteX57" fmla="*/ 12669345 w 13360400"/>
              <a:gd name="connsiteY57" fmla="*/ 996300 h 6852424"/>
              <a:gd name="connsiteX58" fmla="*/ 13039059 w 13360400"/>
              <a:gd name="connsiteY58" fmla="*/ 1366727 h 68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360400" h="6852424">
                <a:moveTo>
                  <a:pt x="13200017" y="1206064"/>
                </a:moveTo>
                <a:lnTo>
                  <a:pt x="12899697" y="905146"/>
                </a:lnTo>
                <a:lnTo>
                  <a:pt x="12899697" y="0"/>
                </a:lnTo>
                <a:lnTo>
                  <a:pt x="12891922" y="0"/>
                </a:lnTo>
                <a:lnTo>
                  <a:pt x="12664449" y="0"/>
                </a:lnTo>
                <a:lnTo>
                  <a:pt x="12551866" y="0"/>
                </a:lnTo>
                <a:lnTo>
                  <a:pt x="12453678" y="0"/>
                </a:lnTo>
                <a:lnTo>
                  <a:pt x="12453678" y="0"/>
                </a:lnTo>
                <a:lnTo>
                  <a:pt x="12405376" y="0"/>
                </a:lnTo>
                <a:lnTo>
                  <a:pt x="12405376" y="0"/>
                </a:lnTo>
                <a:lnTo>
                  <a:pt x="12283218" y="0"/>
                </a:lnTo>
                <a:lnTo>
                  <a:pt x="12211233" y="0"/>
                </a:lnTo>
                <a:lnTo>
                  <a:pt x="8508617" y="0"/>
                </a:lnTo>
                <a:lnTo>
                  <a:pt x="7393931" y="0"/>
                </a:lnTo>
                <a:lnTo>
                  <a:pt x="7171548" y="0"/>
                </a:lnTo>
                <a:lnTo>
                  <a:pt x="6976728" y="0"/>
                </a:lnTo>
                <a:lnTo>
                  <a:pt x="6862272" y="0"/>
                </a:lnTo>
                <a:lnTo>
                  <a:pt x="6442650" y="0"/>
                </a:lnTo>
                <a:lnTo>
                  <a:pt x="6336782" y="0"/>
                </a:lnTo>
                <a:lnTo>
                  <a:pt x="1513217" y="0"/>
                </a:lnTo>
                <a:lnTo>
                  <a:pt x="1390115" y="0"/>
                </a:lnTo>
                <a:lnTo>
                  <a:pt x="0" y="0"/>
                </a:lnTo>
                <a:lnTo>
                  <a:pt x="0" y="991419"/>
                </a:lnTo>
                <a:lnTo>
                  <a:pt x="230352" y="1222210"/>
                </a:lnTo>
                <a:lnTo>
                  <a:pt x="374595" y="1366727"/>
                </a:lnTo>
                <a:lnTo>
                  <a:pt x="230352" y="1511244"/>
                </a:lnTo>
                <a:lnTo>
                  <a:pt x="0" y="1742035"/>
                </a:lnTo>
                <a:lnTo>
                  <a:pt x="0" y="4555760"/>
                </a:lnTo>
                <a:lnTo>
                  <a:pt x="0" y="6622094"/>
                </a:lnTo>
                <a:lnTo>
                  <a:pt x="0" y="6852424"/>
                </a:lnTo>
                <a:lnTo>
                  <a:pt x="230352" y="6852424"/>
                </a:lnTo>
                <a:lnTo>
                  <a:pt x="5827899" y="6852424"/>
                </a:lnTo>
                <a:lnTo>
                  <a:pt x="6336782" y="6852424"/>
                </a:lnTo>
                <a:lnTo>
                  <a:pt x="6442650" y="6852424"/>
                </a:lnTo>
                <a:lnTo>
                  <a:pt x="6519818" y="6852424"/>
                </a:lnTo>
                <a:lnTo>
                  <a:pt x="6672023" y="6852424"/>
                </a:lnTo>
                <a:lnTo>
                  <a:pt x="6862272" y="6852424"/>
                </a:lnTo>
                <a:lnTo>
                  <a:pt x="8508617" y="6852424"/>
                </a:lnTo>
                <a:lnTo>
                  <a:pt x="12211233" y="6852424"/>
                </a:lnTo>
                <a:lnTo>
                  <a:pt x="12283218" y="6852424"/>
                </a:lnTo>
                <a:lnTo>
                  <a:pt x="12551866" y="6852424"/>
                </a:lnTo>
                <a:lnTo>
                  <a:pt x="12669345" y="6852424"/>
                </a:lnTo>
                <a:lnTo>
                  <a:pt x="12899697" y="6852424"/>
                </a:lnTo>
                <a:lnTo>
                  <a:pt x="12899697" y="6622094"/>
                </a:lnTo>
                <a:lnTo>
                  <a:pt x="12899697" y="1828302"/>
                </a:lnTo>
                <a:lnTo>
                  <a:pt x="13200017" y="1527390"/>
                </a:lnTo>
                <a:lnTo>
                  <a:pt x="13360400" y="1366727"/>
                </a:lnTo>
                <a:lnTo>
                  <a:pt x="13200017" y="1206064"/>
                </a:lnTo>
                <a:close/>
                <a:moveTo>
                  <a:pt x="12664449" y="1742035"/>
                </a:moveTo>
                <a:lnTo>
                  <a:pt x="12669345" y="6622094"/>
                </a:lnTo>
                <a:lnTo>
                  <a:pt x="230352" y="6622094"/>
                </a:lnTo>
                <a:lnTo>
                  <a:pt x="230352" y="1833182"/>
                </a:lnTo>
                <a:lnTo>
                  <a:pt x="695921" y="1366727"/>
                </a:lnTo>
                <a:lnTo>
                  <a:pt x="230352" y="900272"/>
                </a:lnTo>
                <a:lnTo>
                  <a:pt x="230352" y="230330"/>
                </a:lnTo>
                <a:lnTo>
                  <a:pt x="12664449" y="230330"/>
                </a:lnTo>
                <a:lnTo>
                  <a:pt x="12664449" y="991419"/>
                </a:lnTo>
                <a:lnTo>
                  <a:pt x="12669345" y="996300"/>
                </a:lnTo>
                <a:lnTo>
                  <a:pt x="13039059" y="1366727"/>
                </a:lnTo>
              </a:path>
            </a:pathLst>
          </a:custGeom>
          <a:solidFill>
            <a:srgbClr val="FF4F12"/>
          </a:solidFill>
          <a:ln w="71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87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нейные диаг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4888" y="3042251"/>
            <a:ext cx="242582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 блока объём</a:t>
            </a:r>
            <a:br>
              <a:rPr lang="ru-RU" dirty="0"/>
            </a:br>
            <a:r>
              <a:rPr lang="ru-RU" dirty="0"/>
              <a:t>блока рекомендуемый объем текста для блока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Линейные диаграммы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41533D43-0826-488A-ACB5-4FE951CD11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8" y="2657668"/>
            <a:ext cx="2425821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897AA03A-477E-499E-87AC-C3859303E7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96419" y="3042251"/>
            <a:ext cx="242582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 блока объём</a:t>
            </a:r>
            <a:br>
              <a:rPr lang="ru-RU" dirty="0"/>
            </a:br>
            <a:r>
              <a:rPr lang="ru-RU" dirty="0"/>
              <a:t>блока рекомендуемый объем текста для блока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9AC0829A-D97A-4566-89DF-1592AE6164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96419" y="2657668"/>
            <a:ext cx="2425821" cy="271568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624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Линейные диаг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id="{C664C292-38E0-4638-9633-299BD26C2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8384" y="3363715"/>
            <a:ext cx="242582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 блока объём</a:t>
            </a:r>
            <a:br>
              <a:rPr lang="ru-RU" dirty="0"/>
            </a:br>
            <a:r>
              <a:rPr lang="ru-RU" dirty="0"/>
              <a:t>блока рекомендуемый объем текста для блока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E199-68E0-4E68-B2FB-7DD1E7998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35" y="946197"/>
            <a:ext cx="11347432" cy="38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Линейные диаграммы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41762-A304-437B-A6D7-8EACB532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0A5D0-E76E-4220-9282-CFCF54E76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41533D43-0826-488A-ACB5-4FE951CD11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8384" y="2658988"/>
            <a:ext cx="2425821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897AA03A-477E-499E-87AC-C3859303E7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96419" y="3363715"/>
            <a:ext cx="2425821" cy="974626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Рекомендуемый объем текста для блока объём</a:t>
            </a:r>
            <a:br>
              <a:rPr lang="ru-RU" dirty="0"/>
            </a:br>
            <a:r>
              <a:rPr lang="ru-RU" dirty="0"/>
              <a:t>блока рекомендуемый объем текста для блока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9AC0829A-D97A-4566-89DF-1592AE6164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96419" y="2658988"/>
            <a:ext cx="2425821" cy="556714"/>
          </a:xfrm>
        </p:spPr>
        <p:txBody>
          <a:bodyPr wrap="square">
            <a:spAutoFit/>
          </a:bodyPr>
          <a:lstStyle>
            <a:lvl1pPr marL="0" indent="0">
              <a:lnSpc>
                <a:spcPts val="2116"/>
              </a:lnSpc>
              <a:spcBef>
                <a:spcPts val="0"/>
              </a:spcBef>
              <a:buNone/>
              <a:defRPr sz="2116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14861" indent="0">
              <a:buNone/>
              <a:defRPr/>
            </a:lvl2pPr>
            <a:lvl3pPr marL="633919" indent="0">
              <a:buNone/>
              <a:defRPr/>
            </a:lvl3pPr>
            <a:lvl4pPr marL="948780" indent="0">
              <a:buNone/>
              <a:defRPr/>
            </a:lvl4pPr>
            <a:lvl5pPr marL="1263642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9211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 имиджем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98A02A1-7F60-413B-AA88-5E89EE0CD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DE8C3B-F674-4B3C-A054-11841EA75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8" y="4538384"/>
            <a:ext cx="10012218" cy="512961"/>
          </a:xfrm>
        </p:spPr>
        <p:txBody>
          <a:bodyPr/>
          <a:lstStyle>
            <a:lvl1pPr>
              <a:lnSpc>
                <a:spcPts val="3967"/>
              </a:lnSpc>
              <a:defRPr sz="3967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 с фото и </a:t>
            </a:r>
            <a:r>
              <a:rPr lang="ru-RU" dirty="0" err="1"/>
              <a:t>затемн</a:t>
            </a:r>
            <a:r>
              <a:rPr lang="ru-RU" dirty="0"/>
              <a:t>.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E88C3D0B-FB05-48D0-AD34-2117FBE35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5258906"/>
            <a:ext cx="8559030" cy="487313"/>
          </a:xfrm>
        </p:spPr>
        <p:txBody>
          <a:bodyPr>
            <a:spAutoFit/>
          </a:bodyPr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 имиджем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98A02A1-7F60-413B-AA88-5E89EE0CD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DE8C3B-F674-4B3C-A054-11841EA75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4031656"/>
            <a:ext cx="9650601" cy="1043838"/>
          </a:xfrm>
        </p:spPr>
        <p:txBody>
          <a:bodyPr/>
          <a:lstStyle>
            <a:lvl1pPr>
              <a:lnSpc>
                <a:spcPts val="3967"/>
              </a:lnSpc>
              <a:defRPr sz="3967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 </a:t>
            </a:r>
            <a:br>
              <a:rPr lang="ru-RU" dirty="0"/>
            </a:br>
            <a:r>
              <a:rPr lang="ru-RU" dirty="0"/>
              <a:t>с фото и затемнением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E88C3D0B-FB05-48D0-AD34-2117FBE35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5258906"/>
            <a:ext cx="8559030" cy="487313"/>
          </a:xfrm>
        </p:spPr>
        <p:txBody>
          <a:bodyPr>
            <a:spAutoFit/>
          </a:bodyPr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 имиджем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98A02A1-7F60-413B-AA88-5E89EE0CD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DE8C3B-F674-4B3C-A054-11841EA75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3534115"/>
            <a:ext cx="9650601" cy="1553027"/>
          </a:xfrm>
        </p:spPr>
        <p:txBody>
          <a:bodyPr/>
          <a:lstStyle>
            <a:lvl1pPr>
              <a:lnSpc>
                <a:spcPts val="3967"/>
              </a:lnSpc>
              <a:defRPr sz="3967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 </a:t>
            </a:r>
            <a:br>
              <a:rPr lang="ru-RU" dirty="0"/>
            </a:br>
            <a:r>
              <a:rPr lang="ru-RU" dirty="0"/>
              <a:t>с фото и затемнением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E88C3D0B-FB05-48D0-AD34-2117FBE35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5258906"/>
            <a:ext cx="8559030" cy="487313"/>
          </a:xfrm>
        </p:spPr>
        <p:txBody>
          <a:bodyPr>
            <a:spAutoFit/>
          </a:bodyPr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с имиджем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98A02A1-7F60-413B-AA88-5E89EE0CD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DE8C3B-F674-4B3C-A054-11841EA75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4538384"/>
            <a:ext cx="9650601" cy="509189"/>
          </a:xfrm>
        </p:spPr>
        <p:txBody>
          <a:bodyPr/>
          <a:lstStyle>
            <a:lvl1pPr>
              <a:lnSpc>
                <a:spcPts val="3967"/>
              </a:lnSpc>
              <a:defRPr sz="3967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 с фото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E88C3D0B-FB05-48D0-AD34-2117FBE35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5258906"/>
            <a:ext cx="8559030" cy="487313"/>
          </a:xfrm>
        </p:spPr>
        <p:txBody>
          <a:bodyPr>
            <a:spAutoFit/>
          </a:bodyPr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с имиджем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98A02A1-7F60-413B-AA88-5E89EE0CD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DE8C3B-F674-4B3C-A054-11841EA75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4031656"/>
            <a:ext cx="9650601" cy="1043838"/>
          </a:xfrm>
        </p:spPr>
        <p:txBody>
          <a:bodyPr/>
          <a:lstStyle>
            <a:lvl1pPr>
              <a:lnSpc>
                <a:spcPts val="3967"/>
              </a:lnSpc>
              <a:defRPr sz="3967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 </a:t>
            </a:r>
            <a:br>
              <a:rPr lang="ru-RU" dirty="0"/>
            </a:br>
            <a:r>
              <a:rPr lang="ru-RU" dirty="0"/>
              <a:t>с фото в две строки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E88C3D0B-FB05-48D0-AD34-2117FBE35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5258906"/>
            <a:ext cx="8559030" cy="487313"/>
          </a:xfrm>
        </p:spPr>
        <p:txBody>
          <a:bodyPr>
            <a:spAutoFit/>
          </a:bodyPr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с имиджем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98A02A1-7F60-413B-AA88-5E89EE0CD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2DE8C3B-F674-4B3C-A054-11841EA75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549" y="3534115"/>
            <a:ext cx="9650601" cy="1553027"/>
          </a:xfrm>
        </p:spPr>
        <p:txBody>
          <a:bodyPr/>
          <a:lstStyle>
            <a:lvl1pPr>
              <a:lnSpc>
                <a:spcPts val="3967"/>
              </a:lnSpc>
              <a:defRPr sz="3967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 с фото </a:t>
            </a:r>
            <a:br>
              <a:rPr lang="ru-RU" dirty="0"/>
            </a:br>
            <a:r>
              <a:rPr lang="ru-RU" dirty="0"/>
              <a:t>в три строки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E88C3D0B-FB05-48D0-AD34-2117FBE35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7548" y="5258906"/>
            <a:ext cx="8559030" cy="487313"/>
          </a:xfrm>
        </p:spPr>
        <p:txBody>
          <a:bodyPr>
            <a:spAutoFit/>
          </a:bodyPr>
          <a:lstStyle>
            <a:lvl1pPr marL="0" indent="0">
              <a:lnSpc>
                <a:spcPts val="1851"/>
              </a:lnSpc>
              <a:spcBef>
                <a:spcPts val="0"/>
              </a:spcBef>
              <a:buNone/>
              <a:defRPr sz="1587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  <a:br>
              <a:rPr lang="ru-RU" dirty="0"/>
            </a:br>
            <a:r>
              <a:rPr lang="ru-RU" dirty="0"/>
              <a:t>в одну или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335" y="946197"/>
            <a:ext cx="11361428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237" y="2442883"/>
            <a:ext cx="11363527" cy="3204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0" name="Нижний колонтитул 69">
            <a:extLst>
              <a:ext uri="{FF2B5EF4-FFF2-40B4-BE49-F238E27FC236}">
                <a16:creationId xmlns:a16="http://schemas.microsoft.com/office/drawing/2014/main" id="{40158945-C622-45CE-8F4F-A0357187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237" y="420956"/>
            <a:ext cx="9421091" cy="17583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58">
                <a:solidFill>
                  <a:schemeClr val="tx1"/>
                </a:solidFill>
                <a:latin typeface="Arial" panose="020B0604020202020204" pitchFamily="34" charset="0"/>
                <a:ea typeface="Rosatom Light" panose="020B0403040504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71" name="Номер слайда 70">
            <a:extLst>
              <a:ext uri="{FF2B5EF4-FFF2-40B4-BE49-F238E27FC236}">
                <a16:creationId xmlns:a16="http://schemas.microsoft.com/office/drawing/2014/main" id="{3B007BEF-F66F-4B08-9160-BDC26061C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055" y="419520"/>
            <a:ext cx="734709" cy="17583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58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13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hf hdr="0" dt="0"/>
  <p:txStyles>
    <p:titleStyle>
      <a:lvl1pPr algn="l" defTabSz="913490" rtl="0" eaLnBrk="1" latinLnBrk="0" hangingPunct="1">
        <a:lnSpc>
          <a:spcPts val="2997"/>
        </a:lnSpc>
        <a:spcBef>
          <a:spcPct val="0"/>
        </a:spcBef>
        <a:buNone/>
        <a:defRPr sz="2997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0929" indent="-160929" algn="l" defTabSz="91349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74391" indent="-159529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89251" indent="-15533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08310" indent="-159529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23171" indent="-159529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2095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40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5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29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5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4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8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3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8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12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57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0">
          <p15:clr>
            <a:srgbClr val="F26B43"/>
          </p15:clr>
        </p15:guide>
        <p15:guide id="2" pos="4433">
          <p15:clr>
            <a:srgbClr val="F26B43"/>
          </p15:clr>
        </p15:guide>
        <p15:guide id="3" pos="296">
          <p15:clr>
            <a:srgbClr val="F26B43"/>
          </p15:clr>
        </p15:guide>
        <p15:guide id="4" pos="820">
          <p15:clr>
            <a:srgbClr val="F26B43"/>
          </p15:clr>
        </p15:guide>
        <p15:guide id="5" pos="986">
          <p15:clr>
            <a:srgbClr val="F26B43"/>
          </p15:clr>
        </p15:guide>
        <p15:guide id="6" pos="1510">
          <p15:clr>
            <a:srgbClr val="F26B43"/>
          </p15:clr>
        </p15:guide>
        <p15:guide id="7" pos="1677">
          <p15:clr>
            <a:srgbClr val="F26B43"/>
          </p15:clr>
        </p15:guide>
        <p15:guide id="8" pos="2200">
          <p15:clr>
            <a:srgbClr val="F26B43"/>
          </p15:clr>
        </p15:guide>
        <p15:guide id="9" pos="2366">
          <p15:clr>
            <a:srgbClr val="F26B43"/>
          </p15:clr>
        </p15:guide>
        <p15:guide id="10" pos="2891">
          <p15:clr>
            <a:srgbClr val="F26B43"/>
          </p15:clr>
        </p15:guide>
        <p15:guide id="11" pos="3054">
          <p15:clr>
            <a:srgbClr val="F26B43"/>
          </p15:clr>
        </p15:guide>
        <p15:guide id="12" pos="3579">
          <p15:clr>
            <a:srgbClr val="F26B43"/>
          </p15:clr>
        </p15:guide>
        <p15:guide id="13" pos="3743">
          <p15:clr>
            <a:srgbClr val="F26B43"/>
          </p15:clr>
        </p15:guide>
        <p15:guide id="14" pos="4271">
          <p15:clr>
            <a:srgbClr val="F26B43"/>
          </p15:clr>
        </p15:guide>
        <p15:guide id="15" pos="4958">
          <p15:clr>
            <a:srgbClr val="F26B43"/>
          </p15:clr>
        </p15:guide>
        <p15:guide id="17" orient="horz" pos="674">
          <p15:clr>
            <a:srgbClr val="F26B43"/>
          </p15:clr>
        </p15:guide>
        <p15:guide id="18" pos="5123">
          <p15:clr>
            <a:srgbClr val="F26B43"/>
          </p15:clr>
        </p15:guide>
        <p15:guide id="19" pos="5648">
          <p15:clr>
            <a:srgbClr val="F26B43"/>
          </p15:clr>
        </p15:guide>
        <p15:guide id="20" pos="6336">
          <p15:clr>
            <a:srgbClr val="F26B43"/>
          </p15:clr>
        </p15:guide>
        <p15:guide id="21" pos="5830">
          <p15:clr>
            <a:srgbClr val="F26B43"/>
          </p15:clr>
        </p15:guide>
        <p15:guide id="22" pos="6500">
          <p15:clr>
            <a:srgbClr val="F26B43"/>
          </p15:clr>
        </p15:guide>
        <p15:guide id="23" pos="7028">
          <p15:clr>
            <a:srgbClr val="F26B43"/>
          </p15:clr>
        </p15:guide>
        <p15:guide id="24" pos="7191">
          <p15:clr>
            <a:srgbClr val="F26B43"/>
          </p15:clr>
        </p15:guide>
        <p15:guide id="25" pos="7716">
          <p15:clr>
            <a:srgbClr val="F26B43"/>
          </p15:clr>
        </p15:guide>
        <p15:guide id="26" pos="7881">
          <p15:clr>
            <a:srgbClr val="F26B43"/>
          </p15:clr>
        </p15:guide>
        <p15:guide id="27" pos="8416">
          <p15:clr>
            <a:srgbClr val="F26B43"/>
          </p15:clr>
        </p15:guide>
        <p15:guide id="28" orient="horz" pos="832">
          <p15:clr>
            <a:srgbClr val="F26B43"/>
          </p15:clr>
        </p15:guide>
        <p15:guide id="29" orient="horz" pos="1208">
          <p15:clr>
            <a:srgbClr val="F26B43"/>
          </p15:clr>
        </p15:guide>
        <p15:guide id="30" orient="horz" pos="1366">
          <p15:clr>
            <a:srgbClr val="F26B43"/>
          </p15:clr>
        </p15:guide>
        <p15:guide id="31" orient="horz" pos="1744">
          <p15:clr>
            <a:srgbClr val="F26B43"/>
          </p15:clr>
        </p15:guide>
        <p15:guide id="32" orient="horz" pos="1898">
          <p15:clr>
            <a:srgbClr val="F26B43"/>
          </p15:clr>
        </p15:guide>
        <p15:guide id="33" orient="horz" pos="2274">
          <p15:clr>
            <a:srgbClr val="F26B43"/>
          </p15:clr>
        </p15:guide>
        <p15:guide id="34" orient="horz" pos="2808">
          <p15:clr>
            <a:srgbClr val="F26B43"/>
          </p15:clr>
        </p15:guide>
        <p15:guide id="35" orient="horz" pos="2966">
          <p15:clr>
            <a:srgbClr val="F26B43"/>
          </p15:clr>
        </p15:guide>
        <p15:guide id="36" orient="horz" pos="3340">
          <p15:clr>
            <a:srgbClr val="F26B43"/>
          </p15:clr>
        </p15:guide>
        <p15:guide id="37" orient="horz" pos="3498">
          <p15:clr>
            <a:srgbClr val="F26B43"/>
          </p15:clr>
        </p15:guide>
        <p15:guide id="38" orient="horz" pos="3874">
          <p15:clr>
            <a:srgbClr val="F26B43"/>
          </p15:clr>
        </p15:guide>
        <p15:guide id="39" orient="horz" pos="4032">
          <p15:clr>
            <a:srgbClr val="F26B43"/>
          </p15:clr>
        </p15:guide>
        <p15:guide id="40" orient="horz" pos="298">
          <p15:clr>
            <a:srgbClr val="F26B43"/>
          </p15:clr>
        </p15:guide>
        <p15:guide id="41" orient="horz" pos="439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335" y="946197"/>
            <a:ext cx="11361428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236" y="2442883"/>
            <a:ext cx="11361428" cy="3204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0" name="Нижний колонтитул 69">
            <a:extLst>
              <a:ext uri="{FF2B5EF4-FFF2-40B4-BE49-F238E27FC236}">
                <a16:creationId xmlns:a16="http://schemas.microsoft.com/office/drawing/2014/main" id="{40158945-C622-45CE-8F4F-A0357187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237" y="420956"/>
            <a:ext cx="9421091" cy="17583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58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1" name="Номер слайда 70">
            <a:extLst>
              <a:ext uri="{FF2B5EF4-FFF2-40B4-BE49-F238E27FC236}">
                <a16:creationId xmlns:a16="http://schemas.microsoft.com/office/drawing/2014/main" id="{3B007BEF-F66F-4B08-9160-BDC26061C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9058" y="419520"/>
            <a:ext cx="748706" cy="17583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58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hf hdr="0" dt="0"/>
  <p:txStyles>
    <p:titleStyle>
      <a:lvl1pPr algn="l" defTabSz="913490" rtl="0" eaLnBrk="1" latinLnBrk="0" hangingPunct="1">
        <a:lnSpc>
          <a:spcPts val="2997"/>
        </a:lnSpc>
        <a:spcBef>
          <a:spcPct val="0"/>
        </a:spcBef>
        <a:buNone/>
        <a:defRPr sz="2997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0929" indent="-160929" algn="l" defTabSz="913490" rtl="0" eaLnBrk="1" latinLnBrk="0" hangingPunct="1">
        <a:lnSpc>
          <a:spcPts val="1851"/>
        </a:lnSpc>
        <a:spcBef>
          <a:spcPts val="999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474391" indent="-159529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789251" indent="-155332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108310" indent="-159529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1423171" indent="-159529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2095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40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5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29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5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4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8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3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8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12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57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0">
          <p15:clr>
            <a:srgbClr val="F26B43"/>
          </p15:clr>
        </p15:guide>
        <p15:guide id="2" pos="4433">
          <p15:clr>
            <a:srgbClr val="F26B43"/>
          </p15:clr>
        </p15:guide>
        <p15:guide id="3" pos="296">
          <p15:clr>
            <a:srgbClr val="F26B43"/>
          </p15:clr>
        </p15:guide>
        <p15:guide id="4" pos="820">
          <p15:clr>
            <a:srgbClr val="F26B43"/>
          </p15:clr>
        </p15:guide>
        <p15:guide id="5" pos="986">
          <p15:clr>
            <a:srgbClr val="F26B43"/>
          </p15:clr>
        </p15:guide>
        <p15:guide id="6" pos="1510">
          <p15:clr>
            <a:srgbClr val="F26B43"/>
          </p15:clr>
        </p15:guide>
        <p15:guide id="7" pos="1677">
          <p15:clr>
            <a:srgbClr val="F26B43"/>
          </p15:clr>
        </p15:guide>
        <p15:guide id="8" pos="2200">
          <p15:clr>
            <a:srgbClr val="F26B43"/>
          </p15:clr>
        </p15:guide>
        <p15:guide id="9" pos="2366">
          <p15:clr>
            <a:srgbClr val="F26B43"/>
          </p15:clr>
        </p15:guide>
        <p15:guide id="10" pos="2891">
          <p15:clr>
            <a:srgbClr val="F26B43"/>
          </p15:clr>
        </p15:guide>
        <p15:guide id="11" pos="3054">
          <p15:clr>
            <a:srgbClr val="F26B43"/>
          </p15:clr>
        </p15:guide>
        <p15:guide id="12" pos="3579">
          <p15:clr>
            <a:srgbClr val="F26B43"/>
          </p15:clr>
        </p15:guide>
        <p15:guide id="13" pos="3743">
          <p15:clr>
            <a:srgbClr val="F26B43"/>
          </p15:clr>
        </p15:guide>
        <p15:guide id="14" pos="4271">
          <p15:clr>
            <a:srgbClr val="F26B43"/>
          </p15:clr>
        </p15:guide>
        <p15:guide id="15" pos="4958">
          <p15:clr>
            <a:srgbClr val="F26B43"/>
          </p15:clr>
        </p15:guide>
        <p15:guide id="17" orient="horz" pos="674">
          <p15:clr>
            <a:srgbClr val="F26B43"/>
          </p15:clr>
        </p15:guide>
        <p15:guide id="18" pos="5123">
          <p15:clr>
            <a:srgbClr val="F26B43"/>
          </p15:clr>
        </p15:guide>
        <p15:guide id="19" pos="5648">
          <p15:clr>
            <a:srgbClr val="F26B43"/>
          </p15:clr>
        </p15:guide>
        <p15:guide id="20" pos="6336">
          <p15:clr>
            <a:srgbClr val="F26B43"/>
          </p15:clr>
        </p15:guide>
        <p15:guide id="21" pos="5830">
          <p15:clr>
            <a:srgbClr val="F26B43"/>
          </p15:clr>
        </p15:guide>
        <p15:guide id="22" pos="6500">
          <p15:clr>
            <a:srgbClr val="F26B43"/>
          </p15:clr>
        </p15:guide>
        <p15:guide id="23" pos="7028">
          <p15:clr>
            <a:srgbClr val="F26B43"/>
          </p15:clr>
        </p15:guide>
        <p15:guide id="24" pos="7191">
          <p15:clr>
            <a:srgbClr val="F26B43"/>
          </p15:clr>
        </p15:guide>
        <p15:guide id="25" pos="7716">
          <p15:clr>
            <a:srgbClr val="F26B43"/>
          </p15:clr>
        </p15:guide>
        <p15:guide id="26" pos="7881">
          <p15:clr>
            <a:srgbClr val="F26B43"/>
          </p15:clr>
        </p15:guide>
        <p15:guide id="27" pos="8416">
          <p15:clr>
            <a:srgbClr val="F26B43"/>
          </p15:clr>
        </p15:guide>
        <p15:guide id="28" orient="horz" pos="832">
          <p15:clr>
            <a:srgbClr val="F26B43"/>
          </p15:clr>
        </p15:guide>
        <p15:guide id="29" orient="horz" pos="1208">
          <p15:clr>
            <a:srgbClr val="F26B43"/>
          </p15:clr>
        </p15:guide>
        <p15:guide id="30" orient="horz" pos="1366">
          <p15:clr>
            <a:srgbClr val="F26B43"/>
          </p15:clr>
        </p15:guide>
        <p15:guide id="31" orient="horz" pos="1744">
          <p15:clr>
            <a:srgbClr val="F26B43"/>
          </p15:clr>
        </p15:guide>
        <p15:guide id="32" orient="horz" pos="1898">
          <p15:clr>
            <a:srgbClr val="F26B43"/>
          </p15:clr>
        </p15:guide>
        <p15:guide id="33" orient="horz" pos="2274">
          <p15:clr>
            <a:srgbClr val="F26B43"/>
          </p15:clr>
        </p15:guide>
        <p15:guide id="34" orient="horz" pos="2808">
          <p15:clr>
            <a:srgbClr val="F26B43"/>
          </p15:clr>
        </p15:guide>
        <p15:guide id="35" orient="horz" pos="2966">
          <p15:clr>
            <a:srgbClr val="F26B43"/>
          </p15:clr>
        </p15:guide>
        <p15:guide id="36" orient="horz" pos="3340">
          <p15:clr>
            <a:srgbClr val="F26B43"/>
          </p15:clr>
        </p15:guide>
        <p15:guide id="37" orient="horz" pos="3498">
          <p15:clr>
            <a:srgbClr val="F26B43"/>
          </p15:clr>
        </p15:guide>
        <p15:guide id="38" orient="horz" pos="3874">
          <p15:clr>
            <a:srgbClr val="F26B43"/>
          </p15:clr>
        </p15:guide>
        <p15:guide id="39" orient="horz" pos="4032">
          <p15:clr>
            <a:srgbClr val="F26B43"/>
          </p15:clr>
        </p15:guide>
        <p15:guide id="40" orient="horz" pos="298">
          <p15:clr>
            <a:srgbClr val="F26B43"/>
          </p15:clr>
        </p15:guide>
        <p15:guide id="41" orient="horz" pos="43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335" y="946197"/>
            <a:ext cx="11361428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236" y="2442883"/>
            <a:ext cx="11361428" cy="3204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0" name="Нижний колонтитул 69">
            <a:extLst>
              <a:ext uri="{FF2B5EF4-FFF2-40B4-BE49-F238E27FC236}">
                <a16:creationId xmlns:a16="http://schemas.microsoft.com/office/drawing/2014/main" id="{40158945-C622-45CE-8F4F-A0357187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237" y="420956"/>
            <a:ext cx="9421091" cy="17583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58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1" name="Номер слайда 70">
            <a:extLst>
              <a:ext uri="{FF2B5EF4-FFF2-40B4-BE49-F238E27FC236}">
                <a16:creationId xmlns:a16="http://schemas.microsoft.com/office/drawing/2014/main" id="{3B007BEF-F66F-4B08-9160-BDC26061C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9058" y="419520"/>
            <a:ext cx="748706" cy="17583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58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2C817154-8E5D-4681-BB86-9616B889170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AD4E6B8-625B-4CEA-94C8-0E46F5761EC0}"/>
              </a:ext>
            </a:extLst>
          </p:cNvPr>
          <p:cNvGrpSpPr/>
          <p:nvPr userDrawn="1"/>
        </p:nvGrpSpPr>
        <p:grpSpPr>
          <a:xfrm>
            <a:off x="11064055" y="6414769"/>
            <a:ext cx="702743" cy="221171"/>
            <a:chOff x="12550787" y="7270072"/>
            <a:chExt cx="797174" cy="250660"/>
          </a:xfrm>
        </p:grpSpPr>
        <p:sp>
          <p:nvSpPr>
            <p:cNvPr id="15" name="Рисунок 5">
              <a:extLst>
                <a:ext uri="{FF2B5EF4-FFF2-40B4-BE49-F238E27FC236}">
                  <a16:creationId xmlns:a16="http://schemas.microsoft.com/office/drawing/2014/main" id="{28FB9924-5542-4772-8459-C8F2AEB891C9}"/>
                </a:ext>
              </a:extLst>
            </p:cNvPr>
            <p:cNvSpPr/>
            <p:nvPr/>
          </p:nvSpPr>
          <p:spPr>
            <a:xfrm>
              <a:off x="12550787" y="7270072"/>
              <a:ext cx="193230" cy="250660"/>
            </a:xfrm>
            <a:custGeom>
              <a:avLst/>
              <a:gdLst>
                <a:gd name="connsiteX0" fmla="*/ 67865 w 193230"/>
                <a:gd name="connsiteY0" fmla="*/ 0 h 250660"/>
                <a:gd name="connsiteX1" fmla="*/ 0 w 193230"/>
                <a:gd name="connsiteY1" fmla="*/ 67937 h 250660"/>
                <a:gd name="connsiteX2" fmla="*/ 57429 w 193230"/>
                <a:gd name="connsiteY2" fmla="*/ 125294 h 250660"/>
                <a:gd name="connsiteX3" fmla="*/ 0 w 193230"/>
                <a:gd name="connsiteY3" fmla="*/ 182795 h 250660"/>
                <a:gd name="connsiteX4" fmla="*/ 67865 w 193230"/>
                <a:gd name="connsiteY4" fmla="*/ 250660 h 250660"/>
                <a:gd name="connsiteX5" fmla="*/ 193230 w 193230"/>
                <a:gd name="connsiteY5" fmla="*/ 125294 h 25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30" h="250660">
                  <a:moveTo>
                    <a:pt x="67865" y="0"/>
                  </a:moveTo>
                  <a:lnTo>
                    <a:pt x="0" y="67937"/>
                  </a:lnTo>
                  <a:lnTo>
                    <a:pt x="57429" y="125294"/>
                  </a:lnTo>
                  <a:lnTo>
                    <a:pt x="0" y="182795"/>
                  </a:lnTo>
                  <a:lnTo>
                    <a:pt x="67865" y="250660"/>
                  </a:lnTo>
                  <a:lnTo>
                    <a:pt x="193230" y="125294"/>
                  </a:lnTo>
                  <a:close/>
                </a:path>
              </a:pathLst>
            </a:custGeom>
            <a:solidFill>
              <a:srgbClr val="FF4F12"/>
            </a:solidFill>
            <a:ln w="71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87" dirty="0">
                <a:latin typeface="Arial" panose="020B0604020202020204" pitchFamily="34" charset="0"/>
              </a:endParaRPr>
            </a:p>
          </p:txBody>
        </p:sp>
        <p:grpSp>
          <p:nvGrpSpPr>
            <p:cNvPr id="16" name="Рисунок 5">
              <a:extLst>
                <a:ext uri="{FF2B5EF4-FFF2-40B4-BE49-F238E27FC236}">
                  <a16:creationId xmlns:a16="http://schemas.microsoft.com/office/drawing/2014/main" id="{2FAC1355-338F-48C4-8D73-BFB1F06D7D12}"/>
                </a:ext>
              </a:extLst>
            </p:cNvPr>
            <p:cNvGrpSpPr/>
            <p:nvPr/>
          </p:nvGrpSpPr>
          <p:grpSpPr>
            <a:xfrm>
              <a:off x="12792019" y="7283602"/>
              <a:ext cx="555942" cy="195389"/>
              <a:chOff x="12792019" y="7283602"/>
              <a:chExt cx="555942" cy="195389"/>
            </a:xfrm>
            <a:solidFill>
              <a:schemeClr val="bg1"/>
            </a:solidFill>
          </p:grpSpPr>
          <p:sp>
            <p:nvSpPr>
              <p:cNvPr id="17" name="Рисунок 5">
                <a:extLst>
                  <a:ext uri="{FF2B5EF4-FFF2-40B4-BE49-F238E27FC236}">
                    <a16:creationId xmlns:a16="http://schemas.microsoft.com/office/drawing/2014/main" id="{C1134971-88BA-4170-949C-533B4280FFF0}"/>
                  </a:ext>
                </a:extLst>
              </p:cNvPr>
              <p:cNvSpPr/>
              <p:nvPr/>
            </p:nvSpPr>
            <p:spPr>
              <a:xfrm>
                <a:off x="12792019" y="7310014"/>
                <a:ext cx="224967" cy="168905"/>
              </a:xfrm>
              <a:custGeom>
                <a:avLst/>
                <a:gdLst>
                  <a:gd name="connsiteX0" fmla="*/ 0 w 224967"/>
                  <a:gd name="connsiteY0" fmla="*/ 0 h 168905"/>
                  <a:gd name="connsiteX1" fmla="*/ 33537 w 224967"/>
                  <a:gd name="connsiteY1" fmla="*/ 0 h 168905"/>
                  <a:gd name="connsiteX2" fmla="*/ 60308 w 224967"/>
                  <a:gd name="connsiteY2" fmla="*/ 106654 h 168905"/>
                  <a:gd name="connsiteX3" fmla="*/ 64411 w 224967"/>
                  <a:gd name="connsiteY3" fmla="*/ 125006 h 168905"/>
                  <a:gd name="connsiteX4" fmla="*/ 68512 w 224967"/>
                  <a:gd name="connsiteY4" fmla="*/ 106439 h 168905"/>
                  <a:gd name="connsiteX5" fmla="*/ 96075 w 224967"/>
                  <a:gd name="connsiteY5" fmla="*/ 0 h 168905"/>
                  <a:gd name="connsiteX6" fmla="*/ 128893 w 224967"/>
                  <a:gd name="connsiteY6" fmla="*/ 0 h 168905"/>
                  <a:gd name="connsiteX7" fmla="*/ 156383 w 224967"/>
                  <a:gd name="connsiteY7" fmla="*/ 106439 h 168905"/>
                  <a:gd name="connsiteX8" fmla="*/ 160486 w 224967"/>
                  <a:gd name="connsiteY8" fmla="*/ 125006 h 168905"/>
                  <a:gd name="connsiteX9" fmla="*/ 164588 w 224967"/>
                  <a:gd name="connsiteY9" fmla="*/ 106654 h 168905"/>
                  <a:gd name="connsiteX10" fmla="*/ 191431 w 224967"/>
                  <a:gd name="connsiteY10" fmla="*/ 0 h 168905"/>
                  <a:gd name="connsiteX11" fmla="*/ 224968 w 224967"/>
                  <a:gd name="connsiteY11" fmla="*/ 0 h 168905"/>
                  <a:gd name="connsiteX12" fmla="*/ 178406 w 224967"/>
                  <a:gd name="connsiteY12" fmla="*/ 168906 h 168905"/>
                  <a:gd name="connsiteX13" fmla="*/ 144077 w 224967"/>
                  <a:gd name="connsiteY13" fmla="*/ 168906 h 168905"/>
                  <a:gd name="connsiteX14" fmla="*/ 112484 w 224967"/>
                  <a:gd name="connsiteY14" fmla="*/ 46347 h 168905"/>
                  <a:gd name="connsiteX15" fmla="*/ 80890 w 224967"/>
                  <a:gd name="connsiteY15" fmla="*/ 168906 h 168905"/>
                  <a:gd name="connsiteX16" fmla="*/ 46634 w 224967"/>
                  <a:gd name="connsiteY16" fmla="*/ 168906 h 168905"/>
                  <a:gd name="connsiteX17" fmla="*/ 0 w 224967"/>
                  <a:gd name="connsiteY17" fmla="*/ 0 h 1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967" h="168905">
                    <a:moveTo>
                      <a:pt x="0" y="0"/>
                    </a:moveTo>
                    <a:lnTo>
                      <a:pt x="33537" y="0"/>
                    </a:lnTo>
                    <a:lnTo>
                      <a:pt x="60308" y="106654"/>
                    </a:lnTo>
                    <a:cubicBezTo>
                      <a:pt x="60308" y="106654"/>
                      <a:pt x="63187" y="118961"/>
                      <a:pt x="64411" y="125006"/>
                    </a:cubicBezTo>
                    <a:cubicBezTo>
                      <a:pt x="65634" y="119033"/>
                      <a:pt x="68512" y="106439"/>
                      <a:pt x="68512" y="106439"/>
                    </a:cubicBezTo>
                    <a:lnTo>
                      <a:pt x="96075" y="0"/>
                    </a:lnTo>
                    <a:lnTo>
                      <a:pt x="128893" y="0"/>
                    </a:lnTo>
                    <a:lnTo>
                      <a:pt x="156383" y="106439"/>
                    </a:lnTo>
                    <a:cubicBezTo>
                      <a:pt x="156383" y="106439"/>
                      <a:pt x="159334" y="118961"/>
                      <a:pt x="160486" y="125006"/>
                    </a:cubicBezTo>
                    <a:cubicBezTo>
                      <a:pt x="161709" y="119033"/>
                      <a:pt x="164588" y="106654"/>
                      <a:pt x="164588" y="106654"/>
                    </a:cubicBezTo>
                    <a:lnTo>
                      <a:pt x="191431" y="0"/>
                    </a:lnTo>
                    <a:lnTo>
                      <a:pt x="224968" y="0"/>
                    </a:lnTo>
                    <a:lnTo>
                      <a:pt x="178406" y="168906"/>
                    </a:lnTo>
                    <a:lnTo>
                      <a:pt x="144077" y="168906"/>
                    </a:lnTo>
                    <a:lnTo>
                      <a:pt x="112484" y="46347"/>
                    </a:lnTo>
                    <a:lnTo>
                      <a:pt x="80890" y="168906"/>
                    </a:lnTo>
                    <a:lnTo>
                      <a:pt x="46634" y="1689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Рисунок 5">
                <a:extLst>
                  <a:ext uri="{FF2B5EF4-FFF2-40B4-BE49-F238E27FC236}">
                    <a16:creationId xmlns:a16="http://schemas.microsoft.com/office/drawing/2014/main" id="{9E308758-5360-406C-8A20-A2582181EB4F}"/>
                  </a:ext>
                </a:extLst>
              </p:cNvPr>
              <p:cNvSpPr/>
              <p:nvPr/>
            </p:nvSpPr>
            <p:spPr>
              <a:xfrm>
                <a:off x="13036346" y="7359239"/>
                <a:ext cx="30405" cy="119723"/>
              </a:xfrm>
              <a:custGeom>
                <a:avLst/>
                <a:gdLst>
                  <a:gd name="connsiteX0" fmla="*/ 0 w 30405"/>
                  <a:gd name="connsiteY0" fmla="*/ 0 h 119723"/>
                  <a:gd name="connsiteX1" fmla="*/ 30406 w 30405"/>
                  <a:gd name="connsiteY1" fmla="*/ 0 h 119723"/>
                  <a:gd name="connsiteX2" fmla="*/ 30406 w 30405"/>
                  <a:gd name="connsiteY2" fmla="*/ 119724 h 119723"/>
                  <a:gd name="connsiteX3" fmla="*/ 0 w 30405"/>
                  <a:gd name="connsiteY3" fmla="*/ 119724 h 11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5" h="119723">
                    <a:moveTo>
                      <a:pt x="0" y="0"/>
                    </a:moveTo>
                    <a:lnTo>
                      <a:pt x="30406" y="0"/>
                    </a:lnTo>
                    <a:lnTo>
                      <a:pt x="30406" y="119724"/>
                    </a:lnTo>
                    <a:lnTo>
                      <a:pt x="0" y="119724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Рисунок 5">
                <a:extLst>
                  <a:ext uri="{FF2B5EF4-FFF2-40B4-BE49-F238E27FC236}">
                    <a16:creationId xmlns:a16="http://schemas.microsoft.com/office/drawing/2014/main" id="{E96DB6D0-CE78-487C-BBFC-670512A766BD}"/>
                  </a:ext>
                </a:extLst>
              </p:cNvPr>
              <p:cNvSpPr/>
              <p:nvPr/>
            </p:nvSpPr>
            <p:spPr>
              <a:xfrm>
                <a:off x="13097374" y="7355856"/>
                <a:ext cx="112915" cy="123134"/>
              </a:xfrm>
              <a:custGeom>
                <a:avLst/>
                <a:gdLst>
                  <a:gd name="connsiteX0" fmla="*/ 82546 w 112915"/>
                  <a:gd name="connsiteY0" fmla="*/ 123135 h 123134"/>
                  <a:gd name="connsiteX1" fmla="*/ 82546 w 112915"/>
                  <a:gd name="connsiteY1" fmla="*/ 54047 h 123134"/>
                  <a:gd name="connsiteX2" fmla="*/ 58149 w 112915"/>
                  <a:gd name="connsiteY2" fmla="*/ 28499 h 123134"/>
                  <a:gd name="connsiteX3" fmla="*/ 30370 w 112915"/>
                  <a:gd name="connsiteY3" fmla="*/ 62251 h 123134"/>
                  <a:gd name="connsiteX4" fmla="*/ 30370 w 112915"/>
                  <a:gd name="connsiteY4" fmla="*/ 123135 h 123134"/>
                  <a:gd name="connsiteX5" fmla="*/ 0 w 112915"/>
                  <a:gd name="connsiteY5" fmla="*/ 123135 h 123134"/>
                  <a:gd name="connsiteX6" fmla="*/ 0 w 112915"/>
                  <a:gd name="connsiteY6" fmla="*/ 3383 h 123134"/>
                  <a:gd name="connsiteX7" fmla="*/ 30370 w 112915"/>
                  <a:gd name="connsiteY7" fmla="*/ 3383 h 123134"/>
                  <a:gd name="connsiteX8" fmla="*/ 30370 w 112915"/>
                  <a:gd name="connsiteY8" fmla="*/ 22670 h 123134"/>
                  <a:gd name="connsiteX9" fmla="*/ 70959 w 112915"/>
                  <a:gd name="connsiteY9" fmla="*/ 0 h 123134"/>
                  <a:gd name="connsiteX10" fmla="*/ 112915 w 112915"/>
                  <a:gd name="connsiteY10" fmla="*/ 41525 h 123134"/>
                  <a:gd name="connsiteX11" fmla="*/ 112915 w 112915"/>
                  <a:gd name="connsiteY11" fmla="*/ 123063 h 123134"/>
                  <a:gd name="connsiteX12" fmla="*/ 82546 w 112915"/>
                  <a:gd name="connsiteY12" fmla="*/ 123063 h 123134"/>
                  <a:gd name="connsiteX13" fmla="*/ 82546 w 112915"/>
                  <a:gd name="connsiteY13" fmla="*/ 123135 h 12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915" h="123134">
                    <a:moveTo>
                      <a:pt x="82546" y="123135"/>
                    </a:moveTo>
                    <a:lnTo>
                      <a:pt x="82546" y="54047"/>
                    </a:lnTo>
                    <a:cubicBezTo>
                      <a:pt x="82546" y="38358"/>
                      <a:pt x="75061" y="28499"/>
                      <a:pt x="58149" y="28499"/>
                    </a:cubicBezTo>
                    <a:cubicBezTo>
                      <a:pt x="42244" y="28499"/>
                      <a:pt x="30370" y="42244"/>
                      <a:pt x="30370" y="62251"/>
                    </a:cubicBezTo>
                    <a:lnTo>
                      <a:pt x="30370" y="123135"/>
                    </a:lnTo>
                    <a:lnTo>
                      <a:pt x="0" y="123135"/>
                    </a:lnTo>
                    <a:lnTo>
                      <a:pt x="0" y="3383"/>
                    </a:lnTo>
                    <a:lnTo>
                      <a:pt x="30370" y="3383"/>
                    </a:lnTo>
                    <a:lnTo>
                      <a:pt x="30370" y="22670"/>
                    </a:lnTo>
                    <a:cubicBezTo>
                      <a:pt x="39294" y="8924"/>
                      <a:pt x="53543" y="0"/>
                      <a:pt x="70959" y="0"/>
                    </a:cubicBezTo>
                    <a:cubicBezTo>
                      <a:pt x="96507" y="0"/>
                      <a:pt x="112915" y="16696"/>
                      <a:pt x="112915" y="41525"/>
                    </a:cubicBezTo>
                    <a:lnTo>
                      <a:pt x="112915" y="123063"/>
                    </a:lnTo>
                    <a:lnTo>
                      <a:pt x="82546" y="123063"/>
                    </a:lnTo>
                    <a:lnTo>
                      <a:pt x="82546" y="123135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Рисунок 5">
                <a:extLst>
                  <a:ext uri="{FF2B5EF4-FFF2-40B4-BE49-F238E27FC236}">
                    <a16:creationId xmlns:a16="http://schemas.microsoft.com/office/drawing/2014/main" id="{1764A576-E06B-42B5-8733-8114F5401A82}"/>
                  </a:ext>
                </a:extLst>
              </p:cNvPr>
              <p:cNvSpPr/>
              <p:nvPr/>
            </p:nvSpPr>
            <p:spPr>
              <a:xfrm>
                <a:off x="13237637" y="7310014"/>
                <a:ext cx="110324" cy="168905"/>
              </a:xfrm>
              <a:custGeom>
                <a:avLst/>
                <a:gdLst>
                  <a:gd name="connsiteX0" fmla="*/ 0 w 110324"/>
                  <a:gd name="connsiteY0" fmla="*/ 0 h 168905"/>
                  <a:gd name="connsiteX1" fmla="*/ 30370 w 110324"/>
                  <a:gd name="connsiteY1" fmla="*/ 0 h 168905"/>
                  <a:gd name="connsiteX2" fmla="*/ 30370 w 110324"/>
                  <a:gd name="connsiteY2" fmla="*/ 85424 h 168905"/>
                  <a:gd name="connsiteX3" fmla="*/ 66856 w 110324"/>
                  <a:gd name="connsiteY3" fmla="*/ 49225 h 168905"/>
                  <a:gd name="connsiteX4" fmla="*/ 104496 w 110324"/>
                  <a:gd name="connsiteY4" fmla="*/ 49225 h 168905"/>
                  <a:gd name="connsiteX5" fmla="*/ 60811 w 110324"/>
                  <a:gd name="connsiteY5" fmla="*/ 91902 h 168905"/>
                  <a:gd name="connsiteX6" fmla="*/ 110325 w 110324"/>
                  <a:gd name="connsiteY6" fmla="*/ 168906 h 168905"/>
                  <a:gd name="connsiteX7" fmla="*/ 75277 w 110324"/>
                  <a:gd name="connsiteY7" fmla="*/ 168906 h 168905"/>
                  <a:gd name="connsiteX8" fmla="*/ 39582 w 110324"/>
                  <a:gd name="connsiteY8" fmla="*/ 112915 h 168905"/>
                  <a:gd name="connsiteX9" fmla="*/ 30442 w 110324"/>
                  <a:gd name="connsiteY9" fmla="*/ 121840 h 168905"/>
                  <a:gd name="connsiteX10" fmla="*/ 30442 w 110324"/>
                  <a:gd name="connsiteY10" fmla="*/ 168906 h 168905"/>
                  <a:gd name="connsiteX11" fmla="*/ 0 w 110324"/>
                  <a:gd name="connsiteY11" fmla="*/ 168906 h 168905"/>
                  <a:gd name="connsiteX12" fmla="*/ 0 w 110324"/>
                  <a:gd name="connsiteY12" fmla="*/ 0 h 168905"/>
                  <a:gd name="connsiteX13" fmla="*/ 0 w 110324"/>
                  <a:gd name="connsiteY13" fmla="*/ 0 h 1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24" h="168905">
                    <a:moveTo>
                      <a:pt x="0" y="0"/>
                    </a:moveTo>
                    <a:lnTo>
                      <a:pt x="30370" y="0"/>
                    </a:lnTo>
                    <a:lnTo>
                      <a:pt x="30370" y="85424"/>
                    </a:lnTo>
                    <a:lnTo>
                      <a:pt x="66856" y="49225"/>
                    </a:lnTo>
                    <a:lnTo>
                      <a:pt x="104496" y="49225"/>
                    </a:lnTo>
                    <a:lnTo>
                      <a:pt x="60811" y="91902"/>
                    </a:lnTo>
                    <a:lnTo>
                      <a:pt x="110325" y="168906"/>
                    </a:lnTo>
                    <a:lnTo>
                      <a:pt x="75277" y="168906"/>
                    </a:lnTo>
                    <a:lnTo>
                      <a:pt x="39582" y="112915"/>
                    </a:lnTo>
                    <a:lnTo>
                      <a:pt x="30442" y="121840"/>
                    </a:lnTo>
                    <a:lnTo>
                      <a:pt x="30442" y="168906"/>
                    </a:lnTo>
                    <a:lnTo>
                      <a:pt x="0" y="1689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Рисунок 5">
                <a:extLst>
                  <a:ext uri="{FF2B5EF4-FFF2-40B4-BE49-F238E27FC236}">
                    <a16:creationId xmlns:a16="http://schemas.microsoft.com/office/drawing/2014/main" id="{315FAF30-4BCB-474C-9B68-EE2563FB9D35}"/>
                  </a:ext>
                </a:extLst>
              </p:cNvPr>
              <p:cNvSpPr/>
              <p:nvPr/>
            </p:nvSpPr>
            <p:spPr>
              <a:xfrm>
                <a:off x="13032316" y="7283602"/>
                <a:ext cx="40013" cy="51816"/>
              </a:xfrm>
              <a:custGeom>
                <a:avLst/>
                <a:gdLst>
                  <a:gd name="connsiteX0" fmla="*/ 0 w 40013"/>
                  <a:gd name="connsiteY0" fmla="*/ 14034 h 51816"/>
                  <a:gd name="connsiteX1" fmla="*/ 11875 w 40013"/>
                  <a:gd name="connsiteY1" fmla="*/ 25908 h 51816"/>
                  <a:gd name="connsiteX2" fmla="*/ 0 w 40013"/>
                  <a:gd name="connsiteY2" fmla="*/ 37783 h 51816"/>
                  <a:gd name="connsiteX3" fmla="*/ 14033 w 40013"/>
                  <a:gd name="connsiteY3" fmla="*/ 51816 h 51816"/>
                  <a:gd name="connsiteX4" fmla="*/ 40014 w 40013"/>
                  <a:gd name="connsiteY4" fmla="*/ 25908 h 51816"/>
                  <a:gd name="connsiteX5" fmla="*/ 14033 w 40013"/>
                  <a:gd name="connsiteY5" fmla="*/ 0 h 5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13" h="51816">
                    <a:moveTo>
                      <a:pt x="0" y="14034"/>
                    </a:moveTo>
                    <a:lnTo>
                      <a:pt x="11875" y="25908"/>
                    </a:lnTo>
                    <a:lnTo>
                      <a:pt x="0" y="37783"/>
                    </a:lnTo>
                    <a:lnTo>
                      <a:pt x="14033" y="51816"/>
                    </a:lnTo>
                    <a:lnTo>
                      <a:pt x="40014" y="25908"/>
                    </a:lnTo>
                    <a:lnTo>
                      <a:pt x="14033" y="0"/>
                    </a:lnTo>
                    <a:close/>
                  </a:path>
                </a:pathLst>
              </a:custGeom>
              <a:grpFill/>
              <a:ln w="7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7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33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hf hdr="0" dt="0"/>
  <p:txStyles>
    <p:titleStyle>
      <a:lvl1pPr algn="l" defTabSz="913490" rtl="0" eaLnBrk="1" latinLnBrk="0" hangingPunct="1">
        <a:lnSpc>
          <a:spcPts val="2997"/>
        </a:lnSpc>
        <a:spcBef>
          <a:spcPct val="0"/>
        </a:spcBef>
        <a:buNone/>
        <a:defRPr sz="2997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0929" indent="-160929" algn="l" defTabSz="913490" rtl="0" eaLnBrk="1" latinLnBrk="0" hangingPunct="1">
        <a:lnSpc>
          <a:spcPts val="1851"/>
        </a:lnSpc>
        <a:spcBef>
          <a:spcPts val="999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474391" indent="-159529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789251" indent="-155332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108310" indent="-159529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1423171" indent="-159529" algn="l" defTabSz="913490" rtl="0" eaLnBrk="1" latinLnBrk="0" hangingPunct="1">
        <a:lnSpc>
          <a:spcPts val="1851"/>
        </a:lnSpc>
        <a:spcBef>
          <a:spcPts val="500"/>
        </a:spcBef>
        <a:buFont typeface="Arial" panose="020B0604020202020204" pitchFamily="34" charset="0"/>
        <a:buChar char="•"/>
        <a:defRPr sz="1587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2095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40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5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29" indent="-228372" algn="l" defTabSz="9134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5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90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4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8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3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8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12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57" algn="l" defTabSz="91349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0">
          <p15:clr>
            <a:srgbClr val="F26B43"/>
          </p15:clr>
        </p15:guide>
        <p15:guide id="2" pos="4433">
          <p15:clr>
            <a:srgbClr val="F26B43"/>
          </p15:clr>
        </p15:guide>
        <p15:guide id="3" pos="296">
          <p15:clr>
            <a:srgbClr val="F26B43"/>
          </p15:clr>
        </p15:guide>
        <p15:guide id="4" pos="820">
          <p15:clr>
            <a:srgbClr val="F26B43"/>
          </p15:clr>
        </p15:guide>
        <p15:guide id="5" pos="986">
          <p15:clr>
            <a:srgbClr val="F26B43"/>
          </p15:clr>
        </p15:guide>
        <p15:guide id="6" pos="1510">
          <p15:clr>
            <a:srgbClr val="F26B43"/>
          </p15:clr>
        </p15:guide>
        <p15:guide id="7" pos="1677">
          <p15:clr>
            <a:srgbClr val="F26B43"/>
          </p15:clr>
        </p15:guide>
        <p15:guide id="8" pos="2200">
          <p15:clr>
            <a:srgbClr val="F26B43"/>
          </p15:clr>
        </p15:guide>
        <p15:guide id="9" pos="2383">
          <p15:clr>
            <a:srgbClr val="F26B43"/>
          </p15:clr>
        </p15:guide>
        <p15:guide id="10" pos="2891">
          <p15:clr>
            <a:srgbClr val="F26B43"/>
          </p15:clr>
        </p15:guide>
        <p15:guide id="11" pos="3054">
          <p15:clr>
            <a:srgbClr val="F26B43"/>
          </p15:clr>
        </p15:guide>
        <p15:guide id="12" pos="3579">
          <p15:clr>
            <a:srgbClr val="F26B43"/>
          </p15:clr>
        </p15:guide>
        <p15:guide id="13" pos="3743">
          <p15:clr>
            <a:srgbClr val="F26B43"/>
          </p15:clr>
        </p15:guide>
        <p15:guide id="14" pos="4271">
          <p15:clr>
            <a:srgbClr val="F26B43"/>
          </p15:clr>
        </p15:guide>
        <p15:guide id="15" pos="4958">
          <p15:clr>
            <a:srgbClr val="F26B43"/>
          </p15:clr>
        </p15:guide>
        <p15:guide id="17" orient="horz" pos="674">
          <p15:clr>
            <a:srgbClr val="F26B43"/>
          </p15:clr>
        </p15:guide>
        <p15:guide id="18" pos="5123">
          <p15:clr>
            <a:srgbClr val="F26B43"/>
          </p15:clr>
        </p15:guide>
        <p15:guide id="19" pos="5648">
          <p15:clr>
            <a:srgbClr val="F26B43"/>
          </p15:clr>
        </p15:guide>
        <p15:guide id="20" pos="6336">
          <p15:clr>
            <a:srgbClr val="F26B43"/>
          </p15:clr>
        </p15:guide>
        <p15:guide id="21" pos="5830">
          <p15:clr>
            <a:srgbClr val="F26B43"/>
          </p15:clr>
        </p15:guide>
        <p15:guide id="22" pos="6500">
          <p15:clr>
            <a:srgbClr val="F26B43"/>
          </p15:clr>
        </p15:guide>
        <p15:guide id="23" pos="7028">
          <p15:clr>
            <a:srgbClr val="F26B43"/>
          </p15:clr>
        </p15:guide>
        <p15:guide id="24" pos="7191">
          <p15:clr>
            <a:srgbClr val="F26B43"/>
          </p15:clr>
        </p15:guide>
        <p15:guide id="25" pos="7716">
          <p15:clr>
            <a:srgbClr val="F26B43"/>
          </p15:clr>
        </p15:guide>
        <p15:guide id="26" pos="7881">
          <p15:clr>
            <a:srgbClr val="F26B43"/>
          </p15:clr>
        </p15:guide>
        <p15:guide id="27" pos="8416">
          <p15:clr>
            <a:srgbClr val="F26B43"/>
          </p15:clr>
        </p15:guide>
        <p15:guide id="28" orient="horz" pos="832">
          <p15:clr>
            <a:srgbClr val="F26B43"/>
          </p15:clr>
        </p15:guide>
        <p15:guide id="29" orient="horz" pos="1208">
          <p15:clr>
            <a:srgbClr val="F26B43"/>
          </p15:clr>
        </p15:guide>
        <p15:guide id="30" orient="horz" pos="1366">
          <p15:clr>
            <a:srgbClr val="F26B43"/>
          </p15:clr>
        </p15:guide>
        <p15:guide id="31" orient="horz" pos="1744">
          <p15:clr>
            <a:srgbClr val="F26B43"/>
          </p15:clr>
        </p15:guide>
        <p15:guide id="32" orient="horz" pos="1898">
          <p15:clr>
            <a:srgbClr val="F26B43"/>
          </p15:clr>
        </p15:guide>
        <p15:guide id="33" orient="horz" pos="2274">
          <p15:clr>
            <a:srgbClr val="F26B43"/>
          </p15:clr>
        </p15:guide>
        <p15:guide id="34" orient="horz" pos="2808">
          <p15:clr>
            <a:srgbClr val="F26B43"/>
          </p15:clr>
        </p15:guide>
        <p15:guide id="35" orient="horz" pos="2966">
          <p15:clr>
            <a:srgbClr val="F26B43"/>
          </p15:clr>
        </p15:guide>
        <p15:guide id="36" orient="horz" pos="3340">
          <p15:clr>
            <a:srgbClr val="F26B43"/>
          </p15:clr>
        </p15:guide>
        <p15:guide id="37" orient="horz" pos="3498">
          <p15:clr>
            <a:srgbClr val="F26B43"/>
          </p15:clr>
        </p15:guide>
        <p15:guide id="38" orient="horz" pos="3874">
          <p15:clr>
            <a:srgbClr val="F26B43"/>
          </p15:clr>
        </p15:guide>
        <p15:guide id="39" orient="horz" pos="4032">
          <p15:clr>
            <a:srgbClr val="F26B43"/>
          </p15:clr>
        </p15:guide>
        <p15:guide id="40" orient="horz" pos="298">
          <p15:clr>
            <a:srgbClr val="F26B43"/>
          </p15:clr>
        </p15:guide>
        <p15:guide id="41" orient="horz" pos="43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axi.pivovarov@yandex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F3AC9-D59D-4CE2-BD39-7D0E7EAB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49" y="3679712"/>
            <a:ext cx="9650601" cy="1359346"/>
          </a:xfrm>
          <a:noFill/>
        </p:spPr>
        <p:txBody>
          <a:bodyPr/>
          <a:lstStyle/>
          <a:p>
            <a:r>
              <a:rPr lang="ru-RU" b="1" i="0" dirty="0">
                <a:effectLst/>
                <a:latin typeface="Arial" panose="020B0604020202020204" pitchFamily="34" charset="0"/>
              </a:rPr>
              <a:t>Мы всё уронили, а потом полетело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0F58964-B772-A5C6-7B33-0C30FC106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718567"/>
          </a:xfrm>
        </p:spPr>
        <p:txBody>
          <a:bodyPr/>
          <a:lstStyle/>
          <a:p>
            <a:r>
              <a:rPr lang="ru-RU" dirty="0"/>
              <a:t>ЛУЧШИЕ ИЗ ЛУЧШИХ</a:t>
            </a:r>
            <a:endParaRPr lang="en-US" dirty="0"/>
          </a:p>
          <a:p>
            <a:endParaRPr lang="ru-RU"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B955BED-A14D-D26B-EBB1-13547E8B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718567"/>
            <a:ext cx="121348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0F58964-B772-A5C6-7B33-0C30FC106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718567"/>
          </a:xfrm>
        </p:spPr>
        <p:txBody>
          <a:bodyPr/>
          <a:lstStyle/>
          <a:p>
            <a:r>
              <a:rPr lang="ru-RU" dirty="0"/>
              <a:t>ЛУЧШИЕ ИЗ ЛУЧШИХ</a:t>
            </a:r>
            <a:endParaRPr lang="en-US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CF33B-6219-1632-E754-4DC7763B9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67"/>
            <a:ext cx="12192000" cy="56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CF4F6C-F44B-4CEE-9088-16B03144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сделал за 2022</a:t>
            </a: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A2B2B4-A4C1-4C65-A50C-D7A461048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Семантическое ядро</a:t>
            </a:r>
            <a:endParaRPr lang="en-US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82D12DF-9EED-49DA-A18C-CA1D8ADE4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Органический трафик</a:t>
            </a:r>
            <a:endParaRPr lang="en-US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DFF2EDC-7475-48B3-9BAC-0419187D5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06356" y="3323973"/>
            <a:ext cx="3870624" cy="487313"/>
          </a:xfrm>
        </p:spPr>
        <p:txBody>
          <a:bodyPr/>
          <a:lstStyle/>
          <a:p>
            <a:r>
              <a:rPr lang="ru-RU" dirty="0"/>
              <a:t>Вырос за 2022 после ухода зарубежных кампаний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AE34B6D-BADF-4EFB-8F14-CBEEC975F6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4237" y="5761154"/>
            <a:ext cx="4823901" cy="730969"/>
          </a:xfrm>
        </p:spPr>
        <p:txBody>
          <a:bodyPr/>
          <a:lstStyle/>
          <a:p>
            <a:r>
              <a:rPr lang="ru-RU" dirty="0"/>
              <a:t>Была проведена тщательная проработка карточек фильмов и сериалов</a:t>
            </a:r>
          </a:p>
          <a:p>
            <a:endParaRPr lang="en-US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B179F0E-0460-49DF-A05F-14065DCF7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8970"/>
              </p:ext>
            </p:extLst>
          </p:nvPr>
        </p:nvGraphicFramePr>
        <p:xfrm>
          <a:off x="215264" y="2732579"/>
          <a:ext cx="2273936" cy="164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04C6842-3D00-42A3-B3C0-B51AD2D20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317465"/>
              </p:ext>
            </p:extLst>
          </p:nvPr>
        </p:nvGraphicFramePr>
        <p:xfrm>
          <a:off x="6014888" y="2732579"/>
          <a:ext cx="1864569" cy="164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0F58964-B772-A5C6-7B33-0C30FC106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12192001" cy="724608"/>
          </a:xfrm>
        </p:spPr>
        <p:txBody>
          <a:bodyPr/>
          <a:lstStyle/>
          <a:p>
            <a:r>
              <a:rPr lang="ru-RU" dirty="0"/>
              <a:t>КАРТОЧКИ ВНУТРИ ПРОЕКТОВ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9194C-3A50-8949-6009-B5EE0A7E8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51" y="744585"/>
            <a:ext cx="4836445" cy="5368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05816-F88F-053C-8B8B-B92E36D38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" y="1796882"/>
            <a:ext cx="7785100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C0D00CF-DA09-47E2-BD75-BEE380A34D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3192" y="4163546"/>
            <a:ext cx="4814555" cy="1707865"/>
          </a:xfrm>
        </p:spPr>
        <p:txBody>
          <a:bodyPr>
            <a:normAutofit/>
          </a:bodyPr>
          <a:lstStyle/>
          <a:p>
            <a:r>
              <a:rPr lang="ru-RU" sz="2000" b="1" dirty="0"/>
              <a:t>Макс Пивоваров</a:t>
            </a:r>
            <a:br>
              <a:rPr lang="en-US" sz="2000" b="1" dirty="0"/>
            </a:br>
            <a:endParaRPr lang="ru-RU" sz="2000" b="1" dirty="0"/>
          </a:p>
          <a:p>
            <a:r>
              <a:rPr lang="en-US" sz="2000" b="1" dirty="0"/>
              <a:t>Head of </a:t>
            </a:r>
            <a:r>
              <a:rPr lang="en-US" sz="2000" b="1" dirty="0" err="1"/>
              <a:t>Seo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C000"/>
                </a:solidFill>
              </a:rPr>
              <a:t>Wink</a:t>
            </a:r>
            <a:endParaRPr lang="en-US" sz="2000" b="1" dirty="0"/>
          </a:p>
          <a:p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Maxi.pivovarov@yandex.ru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 err="1"/>
              <a:t>Tg</a:t>
            </a:r>
            <a:r>
              <a:rPr lang="en-US" sz="2000" b="1" dirty="0"/>
              <a:t> - @MaximusP</a:t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545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EE10A8-11DE-B2D5-0F2C-CBE2D627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4" y="1225595"/>
            <a:ext cx="9650601" cy="810607"/>
          </a:xfrm>
        </p:spPr>
        <p:txBody>
          <a:bodyPr/>
          <a:lstStyle/>
          <a:p>
            <a:r>
              <a:rPr lang="ru-RU" sz="8000" dirty="0"/>
              <a:t>ВСЕМ ПРИВЕТ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1D510-0BC8-E465-2F15-34A0BDA027F4}"/>
              </a:ext>
            </a:extLst>
          </p:cNvPr>
          <p:cNvSpPr txBox="1"/>
          <p:nvPr/>
        </p:nvSpPr>
        <p:spPr>
          <a:xfrm>
            <a:off x="1195137" y="3537284"/>
            <a:ext cx="3296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ПРИВЕТ, Я МАКС ПИВОВАРОВ</a:t>
            </a:r>
          </a:p>
        </p:txBody>
      </p:sp>
    </p:spTree>
    <p:extLst>
      <p:ext uri="{BB962C8B-B14F-4D97-AF65-F5344CB8AC3E}">
        <p14:creationId xmlns:p14="http://schemas.microsoft.com/office/powerpoint/2010/main" val="26157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2B9871-8324-4BD0-9A5F-CC77C168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99" y="0"/>
            <a:ext cx="9650601" cy="769441"/>
          </a:xfrm>
        </p:spPr>
        <p:txBody>
          <a:bodyPr/>
          <a:lstStyle/>
          <a:p>
            <a:r>
              <a:rPr lang="ru-RU" dirty="0"/>
              <a:t>2022 был неожиданным</a:t>
            </a:r>
            <a:endParaRPr lang="en-US"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11530BD-F2F7-1740-38A6-DDEAE3497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" y="2605087"/>
            <a:ext cx="12144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2B9871-8324-4BD0-9A5F-CC77C168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99" y="0"/>
            <a:ext cx="9650601" cy="769441"/>
          </a:xfrm>
        </p:spPr>
        <p:txBody>
          <a:bodyPr/>
          <a:lstStyle/>
          <a:p>
            <a:r>
              <a:rPr lang="ru-RU" dirty="0"/>
              <a:t>2022 был неожиданным</a:t>
            </a:r>
            <a:endParaRPr lang="en-US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49EC33-682B-7321-15DA-B1737B419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1962150"/>
            <a:ext cx="121158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2B9871-8324-4BD0-9A5F-CC77C168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99" y="0"/>
            <a:ext cx="9650601" cy="769441"/>
          </a:xfrm>
        </p:spPr>
        <p:txBody>
          <a:bodyPr/>
          <a:lstStyle/>
          <a:p>
            <a:r>
              <a:rPr lang="ru-RU" dirty="0"/>
              <a:t>2022 был неожиданным</a:t>
            </a:r>
            <a:endParaRPr lang="en-US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C2019D5-538C-5E57-3366-A7310BD2E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" y="2662237"/>
            <a:ext cx="121443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2B9871-8324-4BD0-9A5F-CC77C168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99" y="0"/>
            <a:ext cx="9650601" cy="7694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7964B4-F798-6475-00DE-631773D6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5" y="1265382"/>
            <a:ext cx="11996730" cy="47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>
            <a:extLst>
              <a:ext uri="{FF2B5EF4-FFF2-40B4-BE49-F238E27FC236}">
                <a16:creationId xmlns:a16="http://schemas.microsoft.com/office/drawing/2014/main" id="{78C376A3-540B-45A4-A1C9-EB62D89B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724608"/>
          </a:xfrm>
        </p:spPr>
        <p:txBody>
          <a:bodyPr/>
          <a:lstStyle/>
          <a:p>
            <a:r>
              <a:rPr lang="ru-RU" dirty="0"/>
              <a:t>ЛУЧШИЕ ИЗ ЛУЧШИХ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4F985-3C73-FDEA-6E53-F56DDB5EA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3" y="724608"/>
            <a:ext cx="11845237" cy="5536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8121F5-5B24-AC90-48BC-D61C8768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3" y="877008"/>
            <a:ext cx="11845237" cy="55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0F58964-B772-A5C6-7B33-0C30FC106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718567"/>
          </a:xfrm>
        </p:spPr>
        <p:txBody>
          <a:bodyPr/>
          <a:lstStyle/>
          <a:p>
            <a:r>
              <a:rPr lang="ru-RU" dirty="0"/>
              <a:t>ЛУЧШИЕ ИЗ ЛУЧШИХ</a:t>
            </a:r>
            <a:endParaRPr lang="en-US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7C8BD9-ECD9-A28C-F7E2-5A5B917DA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18567"/>
            <a:ext cx="121824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0F58964-B772-A5C6-7B33-0C30FC106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718567"/>
          </a:xfrm>
        </p:spPr>
        <p:txBody>
          <a:bodyPr/>
          <a:lstStyle/>
          <a:p>
            <a:r>
              <a:rPr lang="ru-RU" dirty="0"/>
              <a:t>ЛУЧШИЕ ИЗ ЛУЧШИХ</a:t>
            </a:r>
            <a:endParaRPr lang="en-US" dirty="0"/>
          </a:p>
          <a:p>
            <a:endParaRPr lang="ru-RU"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5C1409-EAFA-8A01-3B71-404C66FCB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67"/>
            <a:ext cx="12192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Обложка">
  <a:themeElements>
    <a:clrScheme name="Wink">
      <a:dk1>
        <a:srgbClr val="000000"/>
      </a:dk1>
      <a:lt1>
        <a:srgbClr val="FFFFFF"/>
      </a:lt1>
      <a:dk2>
        <a:srgbClr val="000000"/>
      </a:dk2>
      <a:lt2>
        <a:srgbClr val="E3E8EC"/>
      </a:lt2>
      <a:accent1>
        <a:srgbClr val="FF4F12"/>
      </a:accent1>
      <a:accent2>
        <a:srgbClr val="7700FF"/>
      </a:accent2>
      <a:accent3>
        <a:srgbClr val="273A64"/>
      </a:accent3>
      <a:accent4>
        <a:srgbClr val="FFBE08"/>
      </a:accent4>
      <a:accent5>
        <a:srgbClr val="65BBDF"/>
      </a:accent5>
      <a:accent6>
        <a:srgbClr val="57D9B7"/>
      </a:accent6>
      <a:hlink>
        <a:srgbClr val="FFBFC3"/>
      </a:hlink>
      <a:folHlink>
        <a:srgbClr val="E3E8EC"/>
      </a:folHlink>
    </a:clrScheme>
    <a:fontScheme name="PT base">
      <a:majorFont>
        <a:latin typeface="Arial Medium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онтакты">
  <a:themeElements>
    <a:clrScheme name="Wink">
      <a:dk1>
        <a:srgbClr val="000000"/>
      </a:dk1>
      <a:lt1>
        <a:srgbClr val="FFFFFF"/>
      </a:lt1>
      <a:dk2>
        <a:srgbClr val="000000"/>
      </a:dk2>
      <a:lt2>
        <a:srgbClr val="E3E8EC"/>
      </a:lt2>
      <a:accent1>
        <a:srgbClr val="FF4F12"/>
      </a:accent1>
      <a:accent2>
        <a:srgbClr val="7700FF"/>
      </a:accent2>
      <a:accent3>
        <a:srgbClr val="273A64"/>
      </a:accent3>
      <a:accent4>
        <a:srgbClr val="FFBE08"/>
      </a:accent4>
      <a:accent5>
        <a:srgbClr val="65BBDF"/>
      </a:accent5>
      <a:accent6>
        <a:srgbClr val="57D9B7"/>
      </a:accent6>
      <a:hlink>
        <a:srgbClr val="FF4F12"/>
      </a:hlink>
      <a:folHlink>
        <a:srgbClr val="FF4F12"/>
      </a:folHlink>
    </a:clrScheme>
    <a:fontScheme name="Другая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Диаграммы графики">
  <a:themeElements>
    <a:clrScheme name="RT_WInk">
      <a:dk1>
        <a:srgbClr val="000000"/>
      </a:dk1>
      <a:lt1>
        <a:srgbClr val="FFFFFF"/>
      </a:lt1>
      <a:dk2>
        <a:srgbClr val="000000"/>
      </a:dk2>
      <a:lt2>
        <a:srgbClr val="E3E8EC"/>
      </a:lt2>
      <a:accent1>
        <a:srgbClr val="FF4F12"/>
      </a:accent1>
      <a:accent2>
        <a:srgbClr val="7700FF"/>
      </a:accent2>
      <a:accent3>
        <a:srgbClr val="BC104B"/>
      </a:accent3>
      <a:accent4>
        <a:srgbClr val="57D9B7"/>
      </a:accent4>
      <a:accent5>
        <a:srgbClr val="65BBDF"/>
      </a:accent5>
      <a:accent6>
        <a:srgbClr val="FFBE08"/>
      </a:accent6>
      <a:hlink>
        <a:srgbClr val="FFBFC3"/>
      </a:hlink>
      <a:folHlink>
        <a:srgbClr val="E3E8EC"/>
      </a:folHlink>
    </a:clrScheme>
    <a:fontScheme name="PT base">
      <a:majorFont>
        <a:latin typeface="Arial Medium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89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Обложка</vt:lpstr>
      <vt:lpstr>Контакты</vt:lpstr>
      <vt:lpstr>Диаграммы графики</vt:lpstr>
      <vt:lpstr>Мы всё уронили, а потом полетело</vt:lpstr>
      <vt:lpstr>ВСЕМ ПРИВЕТ</vt:lpstr>
      <vt:lpstr>2022 был неожиданным</vt:lpstr>
      <vt:lpstr>2022 был неожиданным</vt:lpstr>
      <vt:lpstr>2022 был неожиданным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сделал за 2022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всё уронили, а потом полетело</dc:title>
  <dc:creator>M P</dc:creator>
  <cp:lastModifiedBy>M P</cp:lastModifiedBy>
  <cp:revision>1</cp:revision>
  <dcterms:created xsi:type="dcterms:W3CDTF">2023-02-16T06:54:10Z</dcterms:created>
  <dcterms:modified xsi:type="dcterms:W3CDTF">2023-02-16T10:54:02Z</dcterms:modified>
</cp:coreProperties>
</file>