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538" r:id="rId2"/>
    <p:sldId id="535" r:id="rId3"/>
    <p:sldId id="322" r:id="rId4"/>
    <p:sldId id="495" r:id="rId5"/>
    <p:sldId id="537" r:id="rId6"/>
    <p:sldId id="564" r:id="rId7"/>
    <p:sldId id="536" r:id="rId8"/>
    <p:sldId id="546" r:id="rId9"/>
    <p:sldId id="547" r:id="rId10"/>
    <p:sldId id="560" r:id="rId11"/>
    <p:sldId id="550" r:id="rId12"/>
    <p:sldId id="549" r:id="rId13"/>
    <p:sldId id="548" r:id="rId14"/>
    <p:sldId id="551" r:id="rId15"/>
    <p:sldId id="558" r:id="rId16"/>
    <p:sldId id="552" r:id="rId17"/>
    <p:sldId id="555" r:id="rId18"/>
    <p:sldId id="553" r:id="rId19"/>
    <p:sldId id="554" r:id="rId20"/>
    <p:sldId id="557" r:id="rId21"/>
    <p:sldId id="561" r:id="rId22"/>
    <p:sldId id="565" r:id="rId23"/>
    <p:sldId id="566" r:id="rId24"/>
    <p:sldId id="567" r:id="rId25"/>
    <p:sldId id="540" r:id="rId26"/>
    <p:sldId id="568" r:id="rId27"/>
    <p:sldId id="572" r:id="rId28"/>
    <p:sldId id="539" r:id="rId29"/>
    <p:sldId id="563" r:id="rId30"/>
    <p:sldId id="562" r:id="rId31"/>
    <p:sldId id="571" r:id="rId32"/>
    <p:sldId id="541" r:id="rId33"/>
    <p:sldId id="569" r:id="rId34"/>
    <p:sldId id="570" r:id="rId35"/>
    <p:sldId id="283" r:id="rId3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50" d="100"/>
          <a:sy n="150" d="100"/>
        </p:scale>
        <p:origin x="-504" y="-30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A7DD8-5876-4F21-8CD4-815EF502EF65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62EDF6-C9A9-461C-8F1B-A5167015D7C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E5B0-6265-4CDE-8DFB-D0E06C4E048A}" type="datetime1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+7(903) 585-9776    http://sl-system.ru/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E2E75-086C-421D-8036-5C8D00DADCD9}" type="datetime1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+7(903) 585-9776    http://sl-system.ru/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05242-3084-4645-B0D6-47B76880E194}" type="datetime1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+7(903) 585-9776    http://sl-system.ru/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FA5A-98A1-451B-BF37-6272BF7CC233}" type="datetime1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+7(903) 585-9776    http://sl-system.ru/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6B497-D70D-41A8-9296-9EB5CCAD3090}" type="datetime1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+7(903) 585-9776    http://sl-system.ru/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43D0-523F-4D37-A343-2176A0EDE3B1}" type="datetime1">
              <a:rPr lang="ru-RU" smtClean="0"/>
              <a:pPr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+7(903) 585-9776    http://sl-system.ru/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1828F-5F7D-471F-BDB0-ABC0ED92598B}" type="datetime1">
              <a:rPr lang="ru-RU" smtClean="0"/>
              <a:pPr/>
              <a:t>14.02.2023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+7(903) 585-9776    http://sl-system.ru/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9276D-C5C2-4817-8057-45AEE86452CE}" type="datetime1">
              <a:rPr lang="ru-RU" smtClean="0"/>
              <a:pPr/>
              <a:t>14.02.2023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+7(903) 585-9776    http://sl-system.ru/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52812-3A71-4255-AF2A-7C1FF2CCCFF3}" type="datetime1">
              <a:rPr lang="ru-RU" smtClean="0"/>
              <a:pPr/>
              <a:t>14.02.2023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+7(903) 585-9776    http://sl-system.ru/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2AC4B-8265-48FD-9CD6-BBC21F381199}" type="datetime1">
              <a:rPr lang="ru-RU" smtClean="0"/>
              <a:pPr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+7(903) 585-9776    http://sl-system.ru/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226E2-2EA6-43B6-99C5-50AB15496A45}" type="datetime1">
              <a:rPr lang="ru-RU" smtClean="0"/>
              <a:pPr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+7(903) 585-9776    http://sl-system.ru/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0E781-D37D-48DE-B911-2571ACC1B3D3}" type="datetime1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+7(903) 585-9776    http://sl-system.ru/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l-system.ru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95491"/>
            <a:ext cx="8280920" cy="648071"/>
          </a:xfrm>
        </p:spPr>
        <p:txBody>
          <a:bodyPr>
            <a:noAutofit/>
          </a:bodyPr>
          <a:lstStyle/>
          <a:p>
            <a:r>
              <a:rPr lang="en-US" dirty="0" smtClean="0"/>
              <a:t>All in TOP 2023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+7(903) 585-9776    http://sl-system.ru/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347612"/>
            <a:ext cx="84249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 err="1" smtClean="0"/>
              <a:t>Нейронки</a:t>
            </a:r>
            <a:r>
              <a:rPr lang="ru-RU" sz="6000" dirty="0" smtClean="0"/>
              <a:t> и непоисковый трафик</a:t>
            </a:r>
            <a:endParaRPr lang="ru-RU" sz="2400" dirty="0" smtClean="0"/>
          </a:p>
          <a:p>
            <a:pPr algn="ctr"/>
            <a:endParaRPr lang="en-US" sz="2400" dirty="0" smtClean="0"/>
          </a:p>
          <a:p>
            <a:pPr algn="ctr"/>
            <a:r>
              <a:rPr lang="ru-RU" sz="2400" smtClean="0"/>
              <a:t>Можно </a:t>
            </a:r>
            <a:r>
              <a:rPr lang="ru-RU" sz="2400" smtClean="0"/>
              <a:t>ручками</a:t>
            </a:r>
            <a:r>
              <a:rPr lang="ru-RU" sz="2400" smtClean="0"/>
              <a:t>, </a:t>
            </a:r>
            <a:r>
              <a:rPr lang="ru-RU" sz="2400" smtClean="0"/>
              <a:t>а можно </a:t>
            </a:r>
            <a:r>
              <a:rPr lang="ru-RU" sz="2400" dirty="0" smtClean="0"/>
              <a:t>автоматизировать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51471"/>
            <a:ext cx="8640960" cy="648071"/>
          </a:xfrm>
        </p:spPr>
        <p:txBody>
          <a:bodyPr>
            <a:noAutofit/>
          </a:bodyPr>
          <a:lstStyle/>
          <a:p>
            <a:r>
              <a:rPr lang="ru-RU" sz="4000" dirty="0" smtClean="0"/>
              <a:t> </a:t>
            </a:r>
            <a:endParaRPr lang="ru-RU" sz="4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+7(903) 585-9776    http://sl-system.ru/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347614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</a:t>
            </a:r>
          </a:p>
          <a:p>
            <a:endParaRPr lang="ru-RU" sz="2400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1124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51471"/>
            <a:ext cx="8640960" cy="648071"/>
          </a:xfrm>
        </p:spPr>
        <p:txBody>
          <a:bodyPr>
            <a:noAutofit/>
          </a:bodyPr>
          <a:lstStyle/>
          <a:p>
            <a:r>
              <a:rPr lang="ru-RU" sz="4000" dirty="0" smtClean="0"/>
              <a:t> </a:t>
            </a:r>
            <a:endParaRPr lang="ru-RU" sz="4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+7(903) 585-9776    http://sl-system.ru/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347614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</a:t>
            </a:r>
          </a:p>
          <a:p>
            <a:endParaRPr lang="ru-RU" sz="24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757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51471"/>
            <a:ext cx="8640960" cy="648071"/>
          </a:xfrm>
        </p:spPr>
        <p:txBody>
          <a:bodyPr>
            <a:noAutofit/>
          </a:bodyPr>
          <a:lstStyle/>
          <a:p>
            <a:r>
              <a:rPr lang="ru-RU" sz="4000" dirty="0" smtClean="0"/>
              <a:t> </a:t>
            </a:r>
            <a:endParaRPr lang="ru-RU" sz="4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+7(903) 585-9776    http://sl-system.ru/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347614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</a:t>
            </a:r>
          </a:p>
          <a:p>
            <a:endParaRPr lang="ru-RU" sz="24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87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51471"/>
            <a:ext cx="8640960" cy="648071"/>
          </a:xfrm>
        </p:spPr>
        <p:txBody>
          <a:bodyPr>
            <a:noAutofit/>
          </a:bodyPr>
          <a:lstStyle/>
          <a:p>
            <a:r>
              <a:rPr lang="ru-RU" sz="4000" dirty="0" smtClean="0"/>
              <a:t> </a:t>
            </a:r>
            <a:endParaRPr lang="ru-RU" sz="4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+7(903) 585-9776    http://sl-system.ru/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347614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</a:t>
            </a:r>
          </a:p>
          <a:p>
            <a:endParaRPr lang="ru-RU" sz="24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7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51471"/>
            <a:ext cx="8640960" cy="648071"/>
          </a:xfrm>
        </p:spPr>
        <p:txBody>
          <a:bodyPr>
            <a:noAutofit/>
          </a:bodyPr>
          <a:lstStyle/>
          <a:p>
            <a:r>
              <a:rPr lang="ru-RU" sz="4000" dirty="0" smtClean="0"/>
              <a:t> </a:t>
            </a:r>
            <a:endParaRPr lang="ru-RU" sz="4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+7(903) 585-9776    http://sl-system.ru/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347614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</a:t>
            </a:r>
          </a:p>
          <a:p>
            <a:endParaRPr lang="ru-RU" sz="2400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514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95491"/>
            <a:ext cx="8280920" cy="648071"/>
          </a:xfrm>
        </p:spPr>
        <p:txBody>
          <a:bodyPr>
            <a:noAutofit/>
          </a:bodyPr>
          <a:lstStyle/>
          <a:p>
            <a:r>
              <a:rPr lang="ru-RU" dirty="0" smtClean="0"/>
              <a:t>Часть №2 </a:t>
            </a:r>
            <a:r>
              <a:rPr lang="en-US" dirty="0" smtClean="0"/>
              <a:t>SMM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+7(903) 585-9776    http://sl-system.ru/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347613"/>
            <a:ext cx="84249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 smtClean="0"/>
              <a:t>Подбор ПРАВИЛЬНЫХ хештегов!</a:t>
            </a:r>
            <a:endParaRPr lang="en-US" sz="6000" dirty="0" smtClean="0"/>
          </a:p>
          <a:p>
            <a:pPr algn="ctr"/>
            <a:endParaRPr lang="ru-RU" sz="2400" dirty="0" smtClean="0"/>
          </a:p>
          <a:p>
            <a:pPr algn="ctr"/>
            <a:r>
              <a:rPr lang="ru-RU" sz="2400" dirty="0" smtClean="0"/>
              <a:t>По конкурентам и </a:t>
            </a:r>
            <a:r>
              <a:rPr lang="ru-RU" sz="2400" dirty="0" err="1" smtClean="0"/>
              <a:t>хештегам</a:t>
            </a:r>
            <a:r>
              <a:rPr lang="ru-RU" sz="2400" dirty="0" smtClean="0"/>
              <a:t> из ТОП публикаций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51471"/>
            <a:ext cx="8640960" cy="648071"/>
          </a:xfrm>
        </p:spPr>
        <p:txBody>
          <a:bodyPr>
            <a:noAutofit/>
          </a:bodyPr>
          <a:lstStyle/>
          <a:p>
            <a:r>
              <a:rPr lang="ru-RU" sz="4000" dirty="0" smtClean="0"/>
              <a:t> </a:t>
            </a:r>
            <a:endParaRPr lang="ru-RU" sz="4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+7(903) 585-9776    http://sl-system.ru/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347614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</a:t>
            </a:r>
          </a:p>
          <a:p>
            <a:endParaRPr lang="ru-RU" sz="2400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5144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51471"/>
            <a:ext cx="8640960" cy="648071"/>
          </a:xfrm>
        </p:spPr>
        <p:txBody>
          <a:bodyPr>
            <a:noAutofit/>
          </a:bodyPr>
          <a:lstStyle/>
          <a:p>
            <a:r>
              <a:rPr lang="ru-RU" sz="4000" dirty="0" smtClean="0"/>
              <a:t> </a:t>
            </a:r>
            <a:endParaRPr lang="ru-RU" sz="4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+7(903) 585-9776    http://sl-system.ru/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347614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</a:t>
            </a:r>
          </a:p>
          <a:p>
            <a:endParaRPr lang="ru-RU" sz="2400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5485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51471"/>
            <a:ext cx="8640960" cy="648071"/>
          </a:xfrm>
        </p:spPr>
        <p:txBody>
          <a:bodyPr>
            <a:noAutofit/>
          </a:bodyPr>
          <a:lstStyle/>
          <a:p>
            <a:r>
              <a:rPr lang="ru-RU" sz="4000" dirty="0" smtClean="0"/>
              <a:t> </a:t>
            </a:r>
            <a:endParaRPr lang="ru-RU" sz="4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+7(903) 585-9776    http://sl-system.ru/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347614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</a:t>
            </a:r>
          </a:p>
          <a:p>
            <a:endParaRPr lang="ru-RU" sz="2400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3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51471"/>
            <a:ext cx="8640960" cy="648071"/>
          </a:xfrm>
        </p:spPr>
        <p:txBody>
          <a:bodyPr>
            <a:noAutofit/>
          </a:bodyPr>
          <a:lstStyle/>
          <a:p>
            <a:r>
              <a:rPr lang="ru-RU" sz="4000" dirty="0" smtClean="0"/>
              <a:t> </a:t>
            </a:r>
            <a:endParaRPr lang="ru-RU" sz="4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+7(903) 585-9776    http://sl-system.ru/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347614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</a:t>
            </a:r>
          </a:p>
          <a:p>
            <a:endParaRPr lang="ru-RU" sz="2400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6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51471"/>
            <a:ext cx="8640960" cy="648071"/>
          </a:xfrm>
        </p:spPr>
        <p:txBody>
          <a:bodyPr>
            <a:noAutofit/>
          </a:bodyPr>
          <a:lstStyle/>
          <a:p>
            <a:r>
              <a:rPr lang="ru-RU" sz="4000" dirty="0" smtClean="0"/>
              <a:t>Спустя 7 лет</a:t>
            </a:r>
            <a:endParaRPr lang="ru-RU" sz="4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+7(903) 585-9776    http://sl-system.ru/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347614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</a:t>
            </a:r>
          </a:p>
          <a:p>
            <a:endParaRPr lang="ru-RU" sz="24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5145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95491"/>
            <a:ext cx="8280920" cy="648071"/>
          </a:xfrm>
        </p:spPr>
        <p:txBody>
          <a:bodyPr>
            <a:noAutofit/>
          </a:bodyPr>
          <a:lstStyle/>
          <a:p>
            <a:r>
              <a:rPr lang="ru-RU" dirty="0" smtClean="0"/>
              <a:t>Часть №3 </a:t>
            </a:r>
            <a:r>
              <a:rPr lang="en-US" dirty="0" smtClean="0"/>
              <a:t>SEO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+7(903) 585-9776    http://sl-system.ru/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347613"/>
            <a:ext cx="84249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 smtClean="0"/>
              <a:t>Отсев всего мусора и прогон по таблице</a:t>
            </a:r>
            <a:endParaRPr lang="en-US" sz="6000" dirty="0" smtClean="0"/>
          </a:p>
          <a:p>
            <a:pPr algn="ctr"/>
            <a:endParaRPr lang="ru-RU" sz="2400" dirty="0" smtClean="0"/>
          </a:p>
          <a:p>
            <a:pPr algn="ctr"/>
            <a:r>
              <a:rPr lang="ru-RU" sz="2400" dirty="0" smtClean="0"/>
              <a:t>Замер эффективности хештегов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51471"/>
            <a:ext cx="8640960" cy="648071"/>
          </a:xfrm>
        </p:spPr>
        <p:txBody>
          <a:bodyPr>
            <a:noAutofit/>
          </a:bodyPr>
          <a:lstStyle/>
          <a:p>
            <a:r>
              <a:rPr lang="ru-RU" sz="4000" dirty="0" smtClean="0"/>
              <a:t> </a:t>
            </a:r>
            <a:endParaRPr lang="ru-RU" sz="4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+7(903) 585-9776    http://sl-system.ru/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347614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</a:t>
            </a:r>
          </a:p>
          <a:p>
            <a:endParaRPr lang="ru-RU" sz="2400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514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95491"/>
            <a:ext cx="8280920" cy="648071"/>
          </a:xfrm>
        </p:spPr>
        <p:txBody>
          <a:bodyPr>
            <a:noAutofit/>
          </a:bodyPr>
          <a:lstStyle/>
          <a:p>
            <a:r>
              <a:rPr lang="ru-RU" dirty="0" smtClean="0"/>
              <a:t>Часть №3 </a:t>
            </a:r>
            <a:r>
              <a:rPr lang="en-US" dirty="0" smtClean="0"/>
              <a:t>SEO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+7(903) 585-9776    http://sl-system.ru/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59632" y="1347613"/>
            <a:ext cx="71287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300 хештегов 10 аккаунтов по 30 шт.</a:t>
            </a:r>
          </a:p>
          <a:p>
            <a:r>
              <a:rPr lang="ru-RU" sz="2400" dirty="0" err="1" smtClean="0"/>
              <a:t>Рандомное</a:t>
            </a:r>
            <a:r>
              <a:rPr lang="ru-RU" sz="2400" dirty="0" smtClean="0"/>
              <a:t> перемешивание хештегов.</a:t>
            </a:r>
          </a:p>
          <a:p>
            <a:r>
              <a:rPr lang="ru-RU" sz="2400" dirty="0" smtClean="0"/>
              <a:t>Публикация с </a:t>
            </a:r>
            <a:r>
              <a:rPr lang="ru-RU" sz="2400" dirty="0" err="1" smtClean="0"/>
              <a:t>рандомными</a:t>
            </a:r>
            <a:r>
              <a:rPr lang="ru-RU" sz="2400" dirty="0" smtClean="0"/>
              <a:t> </a:t>
            </a:r>
            <a:r>
              <a:rPr lang="ru-RU" sz="2400" dirty="0" err="1" smtClean="0"/>
              <a:t>хештегами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Делаем замеры охватов спустя 2-3 дня.</a:t>
            </a:r>
          </a:p>
          <a:p>
            <a:r>
              <a:rPr lang="ru-RU" sz="2400" dirty="0" smtClean="0"/>
              <a:t>Сохраняем все хештеги с метриками в таблицу.</a:t>
            </a:r>
          </a:p>
          <a:p>
            <a:endParaRPr lang="ru-RU" sz="2400" dirty="0" smtClean="0"/>
          </a:p>
          <a:p>
            <a:r>
              <a:rPr lang="ru-RU" sz="2400" dirty="0" smtClean="0"/>
              <a:t>Что смотреть?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95491"/>
            <a:ext cx="8280920" cy="648071"/>
          </a:xfrm>
        </p:spPr>
        <p:txBody>
          <a:bodyPr>
            <a:noAutofit/>
          </a:bodyPr>
          <a:lstStyle/>
          <a:p>
            <a:r>
              <a:rPr lang="ru-RU" dirty="0" smtClean="0"/>
              <a:t>Часть №3 </a:t>
            </a:r>
            <a:r>
              <a:rPr lang="en-US" dirty="0" smtClean="0"/>
              <a:t>SEO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+7(903) 585-9776    http://sl-system.ru/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59632" y="1347613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843558"/>
            <a:ext cx="2220346" cy="3731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843558"/>
            <a:ext cx="2220346" cy="3731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843558"/>
            <a:ext cx="2220346" cy="3731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95491"/>
            <a:ext cx="8280920" cy="648071"/>
          </a:xfrm>
        </p:spPr>
        <p:txBody>
          <a:bodyPr>
            <a:noAutofit/>
          </a:bodyPr>
          <a:lstStyle/>
          <a:p>
            <a:r>
              <a:rPr lang="ru-RU" dirty="0" smtClean="0"/>
              <a:t>Часть №3 </a:t>
            </a:r>
            <a:r>
              <a:rPr lang="en-US" dirty="0" smtClean="0"/>
              <a:t>SEO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+7(903) 585-9776    http://sl-system.ru/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59632" y="1347613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95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95491"/>
            <a:ext cx="8280920" cy="648071"/>
          </a:xfrm>
        </p:spPr>
        <p:txBody>
          <a:bodyPr>
            <a:no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+7(903) 585-9776    http://sl-system.ru/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059583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-6298"/>
            <a:ext cx="7200800" cy="51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95491"/>
            <a:ext cx="8280920" cy="648071"/>
          </a:xfrm>
        </p:spPr>
        <p:txBody>
          <a:bodyPr>
            <a:no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+7(903) 585-9776    http://sl-system.ru/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059583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514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95491"/>
            <a:ext cx="8280920" cy="648071"/>
          </a:xfrm>
        </p:spPr>
        <p:txBody>
          <a:bodyPr>
            <a:noAutofit/>
          </a:bodyPr>
          <a:lstStyle/>
          <a:p>
            <a:r>
              <a:rPr lang="ru-RU" dirty="0" smtClean="0"/>
              <a:t>Часть №4 </a:t>
            </a:r>
            <a:r>
              <a:rPr lang="ru-RU" dirty="0" err="1" smtClean="0"/>
              <a:t>Нейронки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+7(903) 585-9776    http://sl-system.ru/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347613"/>
            <a:ext cx="84249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 smtClean="0"/>
              <a:t>Генерация </a:t>
            </a:r>
            <a:r>
              <a:rPr lang="ru-RU" sz="6000" dirty="0" err="1" smtClean="0"/>
              <a:t>контента</a:t>
            </a:r>
            <a:r>
              <a:rPr lang="ru-RU" sz="6000" dirty="0" smtClean="0"/>
              <a:t> для массовых публикаций</a:t>
            </a:r>
            <a:endParaRPr lang="en-US" sz="6000" dirty="0" smtClean="0"/>
          </a:p>
          <a:p>
            <a:pPr algn="ctr"/>
            <a:endParaRPr lang="ru-RU" sz="2400" dirty="0" smtClean="0"/>
          </a:p>
          <a:p>
            <a:pPr algn="ctr"/>
            <a:r>
              <a:rPr lang="ru-RU" sz="2400" dirty="0" smtClean="0"/>
              <a:t>Используем самые эффективные хештеги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51471"/>
            <a:ext cx="8640960" cy="648071"/>
          </a:xfrm>
        </p:spPr>
        <p:txBody>
          <a:bodyPr>
            <a:noAutofit/>
          </a:bodyPr>
          <a:lstStyle/>
          <a:p>
            <a:r>
              <a:rPr lang="ru-RU" sz="4000" dirty="0" smtClean="0"/>
              <a:t> </a:t>
            </a:r>
            <a:endParaRPr lang="ru-RU" sz="4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+7(903) 585-9776    http://sl-system.ru/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347614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</a:t>
            </a:r>
          </a:p>
          <a:p>
            <a:endParaRPr lang="ru-RU" sz="2400" dirty="0" smtClean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366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51471"/>
            <a:ext cx="8640960" cy="648071"/>
          </a:xfrm>
        </p:spPr>
        <p:txBody>
          <a:bodyPr>
            <a:noAutofit/>
          </a:bodyPr>
          <a:lstStyle/>
          <a:p>
            <a:r>
              <a:rPr lang="ru-RU" sz="4000" dirty="0" smtClean="0"/>
              <a:t> </a:t>
            </a:r>
            <a:endParaRPr lang="ru-RU" sz="4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+7(903) 585-9776    http://sl-system.ru/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347614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</a:t>
            </a:r>
          </a:p>
          <a:p>
            <a:endParaRPr lang="ru-RU" sz="2400" dirty="0" smtClean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1431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67496"/>
            <a:ext cx="8280920" cy="3672407"/>
          </a:xfrm>
        </p:spPr>
        <p:txBody>
          <a:bodyPr>
            <a:normAutofit/>
          </a:bodyPr>
          <a:lstStyle/>
          <a:p>
            <a:r>
              <a:rPr lang="ru-RU" sz="8800" dirty="0" smtClean="0">
                <a:solidFill>
                  <a:srgbClr val="FF0000"/>
                </a:solidFill>
              </a:rPr>
              <a:t> </a:t>
            </a:r>
            <a:endParaRPr lang="ru-RU" sz="88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+7(903) 585-9776    http://sl-system.ru/</a:t>
            </a:r>
            <a:endParaRPr lang="ru-RU" dirty="0"/>
          </a:p>
        </p:txBody>
      </p:sp>
      <p:pic>
        <p:nvPicPr>
          <p:cNvPr id="7" name="Picture 3" descr="D:\11t-PRO\maxresdefault-yande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95491"/>
            <a:ext cx="8280920" cy="648071"/>
          </a:xfrm>
        </p:spPr>
        <p:txBody>
          <a:bodyPr>
            <a:noAutofit/>
          </a:bodyPr>
          <a:lstStyle/>
          <a:p>
            <a:r>
              <a:rPr lang="ru-RU" dirty="0" smtClean="0"/>
              <a:t>Два типа охватов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+7(903) 585-9776    http://sl-system.ru/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347613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arenR"/>
            </a:pPr>
            <a:r>
              <a:rPr lang="ru-RU" sz="4000" dirty="0" smtClean="0"/>
              <a:t>30 хештегов на все </a:t>
            </a:r>
            <a:r>
              <a:rPr lang="ru-RU" sz="4000" dirty="0" err="1" smtClean="0"/>
              <a:t>аккаунты</a:t>
            </a:r>
            <a:endParaRPr lang="ru-RU" sz="4000" dirty="0" smtClean="0"/>
          </a:p>
          <a:p>
            <a:pPr marL="742950" indent="-742950">
              <a:buAutoNum type="arabicParenR"/>
            </a:pPr>
            <a:r>
              <a:rPr lang="ru-RU" sz="4000" dirty="0" smtClean="0"/>
              <a:t>Все </a:t>
            </a:r>
            <a:r>
              <a:rPr lang="ru-RU" sz="4000" dirty="0" err="1" smtClean="0"/>
              <a:t>хегтеги</a:t>
            </a:r>
            <a:r>
              <a:rPr lang="ru-RU" sz="4000" dirty="0" smtClean="0"/>
              <a:t> на все </a:t>
            </a:r>
            <a:r>
              <a:rPr lang="ru-RU" sz="4000" dirty="0" err="1" smtClean="0"/>
              <a:t>аккаунты</a:t>
            </a:r>
            <a:r>
              <a:rPr lang="ru-RU" sz="4000" dirty="0" smtClean="0"/>
              <a:t> 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95491"/>
            <a:ext cx="8280920" cy="648071"/>
          </a:xfrm>
        </p:spPr>
        <p:txBody>
          <a:bodyPr>
            <a:noAutofit/>
          </a:bodyPr>
          <a:lstStyle/>
          <a:p>
            <a:r>
              <a:rPr lang="ru-RU" dirty="0" smtClean="0"/>
              <a:t>Часть №5 Паркуем трафик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+7(903) 585-9776    http://sl-system.ru/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347613"/>
            <a:ext cx="87849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 smtClean="0"/>
              <a:t>Далее уже идёт скучный Маркетинг, воронки и т.д.</a:t>
            </a:r>
            <a:endParaRPr lang="en-US" sz="6000" dirty="0" smtClean="0"/>
          </a:p>
          <a:p>
            <a:pPr algn="ctr"/>
            <a:endParaRPr lang="ru-RU" sz="2400" dirty="0" smtClean="0"/>
          </a:p>
          <a:p>
            <a:pPr algn="ctr"/>
            <a:r>
              <a:rPr lang="ru-RU" sz="2400" dirty="0" smtClean="0"/>
              <a:t>Льём </a:t>
            </a:r>
            <a:r>
              <a:rPr lang="ru-RU" sz="2400" dirty="0" err="1" smtClean="0"/>
              <a:t>траф</a:t>
            </a:r>
            <a:r>
              <a:rPr lang="ru-RU" sz="2400" dirty="0" smtClean="0"/>
              <a:t> хоть куда!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51471"/>
            <a:ext cx="8640960" cy="648071"/>
          </a:xfrm>
        </p:spPr>
        <p:txBody>
          <a:bodyPr>
            <a:noAutofit/>
          </a:bodyPr>
          <a:lstStyle/>
          <a:p>
            <a:r>
              <a:rPr lang="ru-RU" sz="4000" dirty="0" smtClean="0"/>
              <a:t>Распределяем трафик </a:t>
            </a:r>
            <a:endParaRPr lang="ru-RU" sz="4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+7(903) 585-9776    http://sl-system.ru/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347614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</a:t>
            </a:r>
          </a:p>
          <a:p>
            <a:endParaRPr lang="ru-RU" sz="24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5150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51471"/>
            <a:ext cx="8640960" cy="648071"/>
          </a:xfrm>
        </p:spPr>
        <p:txBody>
          <a:bodyPr>
            <a:noAutofit/>
          </a:bodyPr>
          <a:lstStyle/>
          <a:p>
            <a:r>
              <a:rPr lang="ru-RU" sz="4000" dirty="0" smtClean="0"/>
              <a:t>Распределяем трафик </a:t>
            </a:r>
            <a:endParaRPr lang="ru-RU" sz="4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+7(903) 585-9776    http://sl-system.ru/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347614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</a:t>
            </a:r>
          </a:p>
          <a:p>
            <a:endParaRPr lang="ru-RU" sz="24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298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51471"/>
            <a:ext cx="8640960" cy="648071"/>
          </a:xfrm>
        </p:spPr>
        <p:txBody>
          <a:bodyPr>
            <a:noAutofit/>
          </a:bodyPr>
          <a:lstStyle/>
          <a:p>
            <a:r>
              <a:rPr lang="ru-RU" sz="4000" dirty="0" smtClean="0"/>
              <a:t>Распределяем трафик </a:t>
            </a:r>
            <a:endParaRPr lang="ru-RU" sz="4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+7(903) 585-9776    http://sl-system.ru/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347614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</a:t>
            </a:r>
          </a:p>
          <a:p>
            <a:endParaRPr lang="ru-RU" sz="24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95491"/>
            <a:ext cx="8496944" cy="648071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Спасибо за внимание! </a:t>
            </a:r>
            <a:r>
              <a:rPr lang="ru-RU" sz="3600" dirty="0" smtClean="0">
                <a:sym typeface="Wingdings" pitchFamily="2" charset="2"/>
              </a:rPr>
              <a:t>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491630"/>
            <a:ext cx="8352928" cy="2232248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chemeClr val="tx1"/>
                </a:solidFill>
              </a:rPr>
              <a:t>Сергей </a:t>
            </a:r>
            <a:r>
              <a:rPr lang="ru-RU" sz="6000" b="1" dirty="0" err="1" smtClean="0">
                <a:solidFill>
                  <a:schemeClr val="tx1"/>
                </a:solidFill>
              </a:rPr>
              <a:t>Сморовоз</a:t>
            </a:r>
            <a:endParaRPr lang="en-US" sz="6000" b="1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+7 (903) 585 9776</a:t>
            </a:r>
          </a:p>
          <a:p>
            <a:r>
              <a:rPr lang="en-US" sz="2400" dirty="0" smtClean="0">
                <a:hlinkClick r:id="rId2"/>
              </a:rPr>
              <a:t>http://www.sl-system.ru</a:t>
            </a:r>
            <a:endParaRPr lang="en-US" sz="2400" dirty="0" smtClean="0"/>
          </a:p>
          <a:p>
            <a:endParaRPr lang="ru-RU" sz="2400" dirty="0" smtClean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+7(903) 585-9776    http://sl-system.ru/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95491"/>
            <a:ext cx="8280920" cy="648071"/>
          </a:xfrm>
        </p:spPr>
        <p:txBody>
          <a:bodyPr>
            <a:noAutofit/>
          </a:bodyPr>
          <a:lstStyle/>
          <a:p>
            <a:r>
              <a:rPr lang="ru-RU" dirty="0" smtClean="0"/>
              <a:t>Доля трафика из поиска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+7(903) 585-9776    http://sl-system.ru/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059583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7574"/>
            <a:ext cx="9147844" cy="363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95491"/>
            <a:ext cx="8280920" cy="648071"/>
          </a:xfrm>
        </p:spPr>
        <p:txBody>
          <a:bodyPr>
            <a:noAutofit/>
          </a:bodyPr>
          <a:lstStyle/>
          <a:p>
            <a:r>
              <a:rPr lang="ru-RU" sz="4000" dirty="0" smtClean="0"/>
              <a:t>План действий по захвату трафика</a:t>
            </a:r>
            <a:endParaRPr lang="ru-RU" sz="4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+7(903) 585-9776    http://sl-system.ru/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63688" y="1131590"/>
            <a:ext cx="597666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/>
              <a:t>1) </a:t>
            </a:r>
            <a:r>
              <a:rPr lang="ru-RU" sz="4000" dirty="0" smtClean="0"/>
              <a:t>Техничка</a:t>
            </a:r>
          </a:p>
          <a:p>
            <a:r>
              <a:rPr lang="en-US" sz="4000" dirty="0" smtClean="0"/>
              <a:t>2) SMM</a:t>
            </a:r>
            <a:endParaRPr lang="ru-RU" sz="4000" dirty="0" smtClean="0"/>
          </a:p>
          <a:p>
            <a:r>
              <a:rPr lang="en-US" sz="4000" dirty="0" smtClean="0"/>
              <a:t>3) SEO</a:t>
            </a:r>
          </a:p>
          <a:p>
            <a:r>
              <a:rPr lang="en-US" sz="4000" dirty="0" smtClean="0"/>
              <a:t>4) </a:t>
            </a:r>
            <a:r>
              <a:rPr lang="ru-RU" sz="4000" dirty="0" err="1" smtClean="0"/>
              <a:t>Нейронки</a:t>
            </a:r>
            <a:endParaRPr lang="ru-RU" sz="4000" dirty="0" smtClean="0"/>
          </a:p>
          <a:p>
            <a:r>
              <a:rPr lang="ru-RU" sz="4000" dirty="0" smtClean="0"/>
              <a:t>5) Паркуем трафик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95491"/>
            <a:ext cx="8280920" cy="648071"/>
          </a:xfrm>
        </p:spPr>
        <p:txBody>
          <a:bodyPr>
            <a:noAutofit/>
          </a:bodyPr>
          <a:lstStyle/>
          <a:p>
            <a:r>
              <a:rPr lang="ru-RU" dirty="0" smtClean="0"/>
              <a:t>Часть №1 Техничка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+7(903) 585-9776    http://sl-system.ru/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347613"/>
            <a:ext cx="84249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 smtClean="0"/>
              <a:t>Ручной метод и автоматизация</a:t>
            </a:r>
            <a:endParaRPr lang="en-US" sz="6000" dirty="0" smtClean="0"/>
          </a:p>
          <a:p>
            <a:pPr algn="ctr"/>
            <a:endParaRPr lang="ru-RU" sz="2400" dirty="0" smtClean="0"/>
          </a:p>
          <a:p>
            <a:pPr algn="ctr"/>
            <a:r>
              <a:rPr lang="ru-RU" sz="2400" dirty="0" smtClean="0"/>
              <a:t>Повторить сможет каждый хоть сегодня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51471"/>
            <a:ext cx="8640960" cy="648071"/>
          </a:xfrm>
        </p:spPr>
        <p:txBody>
          <a:bodyPr>
            <a:noAutofit/>
          </a:bodyPr>
          <a:lstStyle/>
          <a:p>
            <a:r>
              <a:rPr lang="ru-RU" sz="4000" dirty="0" smtClean="0"/>
              <a:t> </a:t>
            </a:r>
            <a:endParaRPr lang="ru-RU" sz="4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+7(903) 585-9776    http://sl-system.ru/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347614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</a:t>
            </a:r>
          </a:p>
          <a:p>
            <a:endParaRPr lang="ru-RU" sz="24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37" y="0"/>
            <a:ext cx="915493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51471"/>
            <a:ext cx="8640960" cy="648071"/>
          </a:xfrm>
        </p:spPr>
        <p:txBody>
          <a:bodyPr>
            <a:noAutofit/>
          </a:bodyPr>
          <a:lstStyle/>
          <a:p>
            <a:r>
              <a:rPr lang="ru-RU" sz="4000" dirty="0" smtClean="0"/>
              <a:t> </a:t>
            </a:r>
            <a:endParaRPr lang="ru-RU" sz="4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+7(903) 585-9776    http://sl-system.ru/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347614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</a:t>
            </a:r>
          </a:p>
          <a:p>
            <a:endParaRPr lang="ru-RU" sz="24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14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51471"/>
            <a:ext cx="8640960" cy="648071"/>
          </a:xfrm>
        </p:spPr>
        <p:txBody>
          <a:bodyPr>
            <a:noAutofit/>
          </a:bodyPr>
          <a:lstStyle/>
          <a:p>
            <a:r>
              <a:rPr lang="ru-RU" sz="4000" dirty="0" smtClean="0"/>
              <a:t> </a:t>
            </a:r>
            <a:endParaRPr lang="ru-RU" sz="4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+7(903) 585-9776    http://sl-system.ru/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347614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</a:t>
            </a:r>
          </a:p>
          <a:p>
            <a:endParaRPr lang="ru-RU" sz="24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514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20720</TotalTime>
  <Words>557</Words>
  <Application>Microsoft Office PowerPoint</Application>
  <PresentationFormat>Экран (16:9)</PresentationFormat>
  <Paragraphs>164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All in TOP 2023</vt:lpstr>
      <vt:lpstr>Спустя 7 лет</vt:lpstr>
      <vt:lpstr> </vt:lpstr>
      <vt:lpstr>Доля трафика из поиска</vt:lpstr>
      <vt:lpstr>План действий по захвату трафика</vt:lpstr>
      <vt:lpstr>Часть №1 Техничка</vt:lpstr>
      <vt:lpstr> </vt:lpstr>
      <vt:lpstr> </vt:lpstr>
      <vt:lpstr> </vt:lpstr>
      <vt:lpstr> </vt:lpstr>
      <vt:lpstr> </vt:lpstr>
      <vt:lpstr> </vt:lpstr>
      <vt:lpstr> </vt:lpstr>
      <vt:lpstr> </vt:lpstr>
      <vt:lpstr>Часть №2 SMM</vt:lpstr>
      <vt:lpstr> </vt:lpstr>
      <vt:lpstr> </vt:lpstr>
      <vt:lpstr> </vt:lpstr>
      <vt:lpstr> </vt:lpstr>
      <vt:lpstr>Часть №3 SEO</vt:lpstr>
      <vt:lpstr> </vt:lpstr>
      <vt:lpstr>Часть №3 SEO</vt:lpstr>
      <vt:lpstr>Часть №3 SEO</vt:lpstr>
      <vt:lpstr>Часть №3 SEO</vt:lpstr>
      <vt:lpstr> </vt:lpstr>
      <vt:lpstr> </vt:lpstr>
      <vt:lpstr>Часть №4 Нейронки</vt:lpstr>
      <vt:lpstr> </vt:lpstr>
      <vt:lpstr> </vt:lpstr>
      <vt:lpstr>Два типа охватов</vt:lpstr>
      <vt:lpstr>Часть №5 Паркуем трафик</vt:lpstr>
      <vt:lpstr>Распределяем трафик </vt:lpstr>
      <vt:lpstr>Распределяем трафик </vt:lpstr>
      <vt:lpstr>Распределяем трафик </vt:lpstr>
      <vt:lpstr>Спасибо за внимание! 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Фотография XIX века</dc:title>
  <dc:creator>Сергей</dc:creator>
  <cp:lastModifiedBy>Sergio</cp:lastModifiedBy>
  <cp:revision>1241</cp:revision>
  <dcterms:created xsi:type="dcterms:W3CDTF">2016-02-23T22:32:08Z</dcterms:created>
  <dcterms:modified xsi:type="dcterms:W3CDTF">2023-02-14T19:14:02Z</dcterms:modified>
</cp:coreProperties>
</file>